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sldIdLst>
    <p:sldId id="269" r:id="rId5"/>
    <p:sldId id="262" r:id="rId6"/>
    <p:sldId id="265" r:id="rId7"/>
    <p:sldId id="263" r:id="rId8"/>
    <p:sldId id="266" r:id="rId9"/>
    <p:sldId id="264" r:id="rId10"/>
    <p:sldId id="258" r:id="rId11"/>
    <p:sldId id="259" r:id="rId12"/>
    <p:sldId id="260" r:id="rId13"/>
    <p:sldId id="261" r:id="rId14"/>
    <p:sldId id="268" r:id="rId15"/>
    <p:sldId id="267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 北村隆博" userId="a78057a5-7bc8-4087-bb43-c128af58ab96" providerId="ADAL" clId="{51E2A1E6-3D77-4A06-AA98-5B695D5FC0ED}"/>
    <pc:docChg chg="addSld modSld sldOrd">
      <pc:chgData name="PA 北村隆博" userId="a78057a5-7bc8-4087-bb43-c128af58ab96" providerId="ADAL" clId="{51E2A1E6-3D77-4A06-AA98-5B695D5FC0ED}" dt="2020-06-11T08:17:01.717" v="521" actId="1076"/>
      <pc:docMkLst>
        <pc:docMk/>
      </pc:docMkLst>
      <pc:sldChg chg="modSp">
        <pc:chgData name="PA 北村隆博" userId="a78057a5-7bc8-4087-bb43-c128af58ab96" providerId="ADAL" clId="{51E2A1E6-3D77-4A06-AA98-5B695D5FC0ED}" dt="2020-06-11T08:17:01.717" v="521" actId="1076"/>
        <pc:sldMkLst>
          <pc:docMk/>
          <pc:sldMk cId="3126176029" sldId="262"/>
        </pc:sldMkLst>
        <pc:spChg chg="mod">
          <ac:chgData name="PA 北村隆博" userId="a78057a5-7bc8-4087-bb43-c128af58ab96" providerId="ADAL" clId="{51E2A1E6-3D77-4A06-AA98-5B695D5FC0ED}" dt="2020-06-11T08:17:01.717" v="521" actId="1076"/>
          <ac:spMkLst>
            <pc:docMk/>
            <pc:sldMk cId="3126176029" sldId="262"/>
            <ac:spMk id="3" creationId="{BE36CEA2-1156-498F-BF40-295503B61691}"/>
          </ac:spMkLst>
        </pc:spChg>
      </pc:sldChg>
      <pc:sldChg chg="addSp modSp add ord">
        <pc:chgData name="PA 北村隆博" userId="a78057a5-7bc8-4087-bb43-c128af58ab96" providerId="ADAL" clId="{51E2A1E6-3D77-4A06-AA98-5B695D5FC0ED}" dt="2020-06-11T08:16:41.070" v="495" actId="207"/>
        <pc:sldMkLst>
          <pc:docMk/>
          <pc:sldMk cId="338941615" sldId="269"/>
        </pc:sldMkLst>
        <pc:spChg chg="add mod">
          <ac:chgData name="PA 北村隆博" userId="a78057a5-7bc8-4087-bb43-c128af58ab96" providerId="ADAL" clId="{51E2A1E6-3D77-4A06-AA98-5B695D5FC0ED}" dt="2020-06-11T08:16:41.070" v="495" actId="207"/>
          <ac:spMkLst>
            <pc:docMk/>
            <pc:sldMk cId="338941615" sldId="269"/>
            <ac:spMk id="2" creationId="{FECE93A8-2730-404B-80FE-799F99C4543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3DFB4-A1CB-4E80-831D-C4196D8ED6A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BE9D27A1-281D-41B7-8384-B12DB75B50E7}">
      <dgm:prSet phldrT="[テキスト]"/>
      <dgm:spPr>
        <a:solidFill>
          <a:srgbClr val="C00000"/>
        </a:solidFill>
      </dgm:spPr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gm:t>
    </dgm:pt>
    <dgm:pt modelId="{4C98E23B-775D-4EB6-B7EE-D886AE67882C}" type="parTrans" cxnId="{2967FEBD-B6D9-4AC7-9065-B3E90AB7FB46}">
      <dgm:prSet/>
      <dgm:spPr/>
      <dgm:t>
        <a:bodyPr/>
        <a:lstStyle/>
        <a:p>
          <a:endParaRPr kumimoji="1" lang="ja-JP" altLang="en-US"/>
        </a:p>
      </dgm:t>
    </dgm:pt>
    <dgm:pt modelId="{77312907-0A64-4519-A182-A8645B17B6B5}" type="sibTrans" cxnId="{2967FEBD-B6D9-4AC7-9065-B3E90AB7FB46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B6E64254-42D7-4F66-9F56-86CAB6E79FBE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B2F6DF0-DB6D-41F0-8542-FE0C8753C66A}" type="parTrans" cxnId="{F00E904C-A989-4132-AC5F-294182F9AD80}">
      <dgm:prSet/>
      <dgm:spPr/>
      <dgm:t>
        <a:bodyPr/>
        <a:lstStyle/>
        <a:p>
          <a:endParaRPr kumimoji="1" lang="ja-JP" altLang="en-US"/>
        </a:p>
      </dgm:t>
    </dgm:pt>
    <dgm:pt modelId="{4FE14762-3FBB-4E07-AEB1-14DE94D79DE7}" type="sibTrans" cxnId="{F00E904C-A989-4132-AC5F-294182F9AD80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A8170F0-D26D-43BE-9F28-B977EC4F204B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gm:t>
    </dgm:pt>
    <dgm:pt modelId="{467F0D23-47C3-45BC-9D7C-7BC250DB7C60}" type="parTrans" cxnId="{B678C62B-E6F5-437F-B5EB-CB8528E6F04F}">
      <dgm:prSet/>
      <dgm:spPr/>
      <dgm:t>
        <a:bodyPr/>
        <a:lstStyle/>
        <a:p>
          <a:endParaRPr kumimoji="1" lang="ja-JP" altLang="en-US"/>
        </a:p>
      </dgm:t>
    </dgm:pt>
    <dgm:pt modelId="{789C2533-01BB-41F2-AACC-298642182DAB}" type="sibTrans" cxnId="{B678C62B-E6F5-437F-B5EB-CB8528E6F04F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A7E2D61-B41E-4960-966E-C2B071E72F94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gm:t>
    </dgm:pt>
    <dgm:pt modelId="{2D5A26DB-2242-4BA1-ACAD-435D56E8ECDB}" type="par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0D4E47CA-E03E-4084-8FD7-221966CA3B0E}" type="sib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DFE366C0-EACB-4BBA-A028-589D6FE738A2}" type="pres">
      <dgm:prSet presAssocID="{33A3DFB4-A1CB-4E80-831D-C4196D8ED6AF}" presName="linearFlow" presStyleCnt="0">
        <dgm:presLayoutVars>
          <dgm:resizeHandles val="exact"/>
        </dgm:presLayoutVars>
      </dgm:prSet>
      <dgm:spPr/>
    </dgm:pt>
    <dgm:pt modelId="{61B6A811-4353-4217-9A92-4FDD2391C49E}" type="pres">
      <dgm:prSet presAssocID="{BE9D27A1-281D-41B7-8384-B12DB75B50E7}" presName="node" presStyleLbl="node1" presStyleIdx="0" presStyleCnt="4">
        <dgm:presLayoutVars>
          <dgm:bulletEnabled val="1"/>
        </dgm:presLayoutVars>
      </dgm:prSet>
      <dgm:spPr/>
    </dgm:pt>
    <dgm:pt modelId="{68AC50F2-BE2C-4C66-8397-DDE1F01F82AD}" type="pres">
      <dgm:prSet presAssocID="{77312907-0A64-4519-A182-A8645B17B6B5}" presName="sibTrans" presStyleLbl="sibTrans2D1" presStyleIdx="0" presStyleCnt="3"/>
      <dgm:spPr/>
    </dgm:pt>
    <dgm:pt modelId="{9AAD8FEC-290E-4F9E-A0B8-40F4700DC8AD}" type="pres">
      <dgm:prSet presAssocID="{77312907-0A64-4519-A182-A8645B17B6B5}" presName="connectorText" presStyleLbl="sibTrans2D1" presStyleIdx="0" presStyleCnt="3"/>
      <dgm:spPr/>
    </dgm:pt>
    <dgm:pt modelId="{5B218B0D-FBBB-4EE0-897F-BC472A616AB9}" type="pres">
      <dgm:prSet presAssocID="{B6E64254-42D7-4F66-9F56-86CAB6E79FBE}" presName="node" presStyleLbl="node1" presStyleIdx="1" presStyleCnt="4">
        <dgm:presLayoutVars>
          <dgm:bulletEnabled val="1"/>
        </dgm:presLayoutVars>
      </dgm:prSet>
      <dgm:spPr/>
    </dgm:pt>
    <dgm:pt modelId="{A2EE2B90-5B4F-4497-8941-EA475C19BEAA}" type="pres">
      <dgm:prSet presAssocID="{4FE14762-3FBB-4E07-AEB1-14DE94D79DE7}" presName="sibTrans" presStyleLbl="sibTrans2D1" presStyleIdx="1" presStyleCnt="3"/>
      <dgm:spPr/>
    </dgm:pt>
    <dgm:pt modelId="{37AEC277-8C1C-4F22-9D17-C76028E42F5D}" type="pres">
      <dgm:prSet presAssocID="{4FE14762-3FBB-4E07-AEB1-14DE94D79DE7}" presName="connectorText" presStyleLbl="sibTrans2D1" presStyleIdx="1" presStyleCnt="3"/>
      <dgm:spPr/>
    </dgm:pt>
    <dgm:pt modelId="{07878241-A503-4BDF-A33B-A492B2B556C0}" type="pres">
      <dgm:prSet presAssocID="{FA8170F0-D26D-43BE-9F28-B977EC4F204B}" presName="node" presStyleLbl="node1" presStyleIdx="2" presStyleCnt="4">
        <dgm:presLayoutVars>
          <dgm:bulletEnabled val="1"/>
        </dgm:presLayoutVars>
      </dgm:prSet>
      <dgm:spPr/>
    </dgm:pt>
    <dgm:pt modelId="{0EBF0F26-CB9E-4BE9-94E5-F0DE7BC525C5}" type="pres">
      <dgm:prSet presAssocID="{789C2533-01BB-41F2-AACC-298642182DAB}" presName="sibTrans" presStyleLbl="sibTrans2D1" presStyleIdx="2" presStyleCnt="3"/>
      <dgm:spPr/>
    </dgm:pt>
    <dgm:pt modelId="{AC994CC4-AB1C-4495-9A38-368C2188CC29}" type="pres">
      <dgm:prSet presAssocID="{789C2533-01BB-41F2-AACC-298642182DAB}" presName="connectorText" presStyleLbl="sibTrans2D1" presStyleIdx="2" presStyleCnt="3"/>
      <dgm:spPr/>
    </dgm:pt>
    <dgm:pt modelId="{CD48FB59-1851-4849-973D-2B4C449DB9EA}" type="pres">
      <dgm:prSet presAssocID="{7A7E2D61-B41E-4960-966E-C2B071E72F94}" presName="node" presStyleLbl="node1" presStyleIdx="3" presStyleCnt="4">
        <dgm:presLayoutVars>
          <dgm:bulletEnabled val="1"/>
        </dgm:presLayoutVars>
      </dgm:prSet>
      <dgm:spPr/>
    </dgm:pt>
  </dgm:ptLst>
  <dgm:cxnLst>
    <dgm:cxn modelId="{D1275C01-4C5F-40AE-BC17-9C6364FB18B1}" type="presOf" srcId="{789C2533-01BB-41F2-AACC-298642182DAB}" destId="{AC994CC4-AB1C-4495-9A38-368C2188CC29}" srcOrd="1" destOrd="0" presId="urn:microsoft.com/office/officeart/2005/8/layout/process2"/>
    <dgm:cxn modelId="{B5AC4702-4EAB-4057-AB2A-A3DF17315601}" type="presOf" srcId="{4FE14762-3FBB-4E07-AEB1-14DE94D79DE7}" destId="{A2EE2B90-5B4F-4497-8941-EA475C19BEAA}" srcOrd="0" destOrd="0" presId="urn:microsoft.com/office/officeart/2005/8/layout/process2"/>
    <dgm:cxn modelId="{795E4A04-F616-4C77-8A2E-6B7606FDBA2F}" type="presOf" srcId="{77312907-0A64-4519-A182-A8645B17B6B5}" destId="{9AAD8FEC-290E-4F9E-A0B8-40F4700DC8AD}" srcOrd="1" destOrd="0" presId="urn:microsoft.com/office/officeart/2005/8/layout/process2"/>
    <dgm:cxn modelId="{512B8823-6E70-4DC5-9AEC-84C300DA8223}" srcId="{33A3DFB4-A1CB-4E80-831D-C4196D8ED6AF}" destId="{7A7E2D61-B41E-4960-966E-C2B071E72F94}" srcOrd="3" destOrd="0" parTransId="{2D5A26DB-2242-4BA1-ACAD-435D56E8ECDB}" sibTransId="{0D4E47CA-E03E-4084-8FD7-221966CA3B0E}"/>
    <dgm:cxn modelId="{B678C62B-E6F5-437F-B5EB-CB8528E6F04F}" srcId="{33A3DFB4-A1CB-4E80-831D-C4196D8ED6AF}" destId="{FA8170F0-D26D-43BE-9F28-B977EC4F204B}" srcOrd="2" destOrd="0" parTransId="{467F0D23-47C3-45BC-9D7C-7BC250DB7C60}" sibTransId="{789C2533-01BB-41F2-AACC-298642182DAB}"/>
    <dgm:cxn modelId="{7236EB2D-8B77-403E-8797-C0CAF42C54F1}" type="presOf" srcId="{4FE14762-3FBB-4E07-AEB1-14DE94D79DE7}" destId="{37AEC277-8C1C-4F22-9D17-C76028E42F5D}" srcOrd="1" destOrd="0" presId="urn:microsoft.com/office/officeart/2005/8/layout/process2"/>
    <dgm:cxn modelId="{EE2E3D37-ED38-4767-8272-0877529F5F7F}" type="presOf" srcId="{FA8170F0-D26D-43BE-9F28-B977EC4F204B}" destId="{07878241-A503-4BDF-A33B-A492B2B556C0}" srcOrd="0" destOrd="0" presId="urn:microsoft.com/office/officeart/2005/8/layout/process2"/>
    <dgm:cxn modelId="{60DFD248-6645-420E-A729-BB4B4FE81533}" type="presOf" srcId="{789C2533-01BB-41F2-AACC-298642182DAB}" destId="{0EBF0F26-CB9E-4BE9-94E5-F0DE7BC525C5}" srcOrd="0" destOrd="0" presId="urn:microsoft.com/office/officeart/2005/8/layout/process2"/>
    <dgm:cxn modelId="{C4AD684B-1C41-4E3B-896D-381C1B0CABB8}" type="presOf" srcId="{77312907-0A64-4519-A182-A8645B17B6B5}" destId="{68AC50F2-BE2C-4C66-8397-DDE1F01F82AD}" srcOrd="0" destOrd="0" presId="urn:microsoft.com/office/officeart/2005/8/layout/process2"/>
    <dgm:cxn modelId="{7CB9756B-4E86-4DB4-9D94-2379DF2C08EB}" type="presOf" srcId="{7A7E2D61-B41E-4960-966E-C2B071E72F94}" destId="{CD48FB59-1851-4849-973D-2B4C449DB9EA}" srcOrd="0" destOrd="0" presId="urn:microsoft.com/office/officeart/2005/8/layout/process2"/>
    <dgm:cxn modelId="{F00E904C-A989-4132-AC5F-294182F9AD80}" srcId="{33A3DFB4-A1CB-4E80-831D-C4196D8ED6AF}" destId="{B6E64254-42D7-4F66-9F56-86CAB6E79FBE}" srcOrd="1" destOrd="0" parTransId="{3B2F6DF0-DB6D-41F0-8542-FE0C8753C66A}" sibTransId="{4FE14762-3FBB-4E07-AEB1-14DE94D79DE7}"/>
    <dgm:cxn modelId="{D862D3B2-92C1-4BAC-8A47-B03875A69044}" type="presOf" srcId="{B6E64254-42D7-4F66-9F56-86CAB6E79FBE}" destId="{5B218B0D-FBBB-4EE0-897F-BC472A616AB9}" srcOrd="0" destOrd="0" presId="urn:microsoft.com/office/officeart/2005/8/layout/process2"/>
    <dgm:cxn modelId="{2967FEBD-B6D9-4AC7-9065-B3E90AB7FB46}" srcId="{33A3DFB4-A1CB-4E80-831D-C4196D8ED6AF}" destId="{BE9D27A1-281D-41B7-8384-B12DB75B50E7}" srcOrd="0" destOrd="0" parTransId="{4C98E23B-775D-4EB6-B7EE-D886AE67882C}" sibTransId="{77312907-0A64-4519-A182-A8645B17B6B5}"/>
    <dgm:cxn modelId="{BD82EBE2-B64E-4E6E-829E-B3913F47E5F1}" type="presOf" srcId="{33A3DFB4-A1CB-4E80-831D-C4196D8ED6AF}" destId="{DFE366C0-EACB-4BBA-A028-589D6FE738A2}" srcOrd="0" destOrd="0" presId="urn:microsoft.com/office/officeart/2005/8/layout/process2"/>
    <dgm:cxn modelId="{6BC6A4F6-B284-4209-B308-59B62647657A}" type="presOf" srcId="{BE9D27A1-281D-41B7-8384-B12DB75B50E7}" destId="{61B6A811-4353-4217-9A92-4FDD2391C49E}" srcOrd="0" destOrd="0" presId="urn:microsoft.com/office/officeart/2005/8/layout/process2"/>
    <dgm:cxn modelId="{6BF0F937-B41F-42F3-97A4-7C610773AB02}" type="presParOf" srcId="{DFE366C0-EACB-4BBA-A028-589D6FE738A2}" destId="{61B6A811-4353-4217-9A92-4FDD2391C49E}" srcOrd="0" destOrd="0" presId="urn:microsoft.com/office/officeart/2005/8/layout/process2"/>
    <dgm:cxn modelId="{C84ABA65-AEAB-44C0-9717-BE2E26CD44DA}" type="presParOf" srcId="{DFE366C0-EACB-4BBA-A028-589D6FE738A2}" destId="{68AC50F2-BE2C-4C66-8397-DDE1F01F82AD}" srcOrd="1" destOrd="0" presId="urn:microsoft.com/office/officeart/2005/8/layout/process2"/>
    <dgm:cxn modelId="{23645AA3-FE83-45CD-9ADB-CAEB7FAD08C1}" type="presParOf" srcId="{68AC50F2-BE2C-4C66-8397-DDE1F01F82AD}" destId="{9AAD8FEC-290E-4F9E-A0B8-40F4700DC8AD}" srcOrd="0" destOrd="0" presId="urn:microsoft.com/office/officeart/2005/8/layout/process2"/>
    <dgm:cxn modelId="{938FA8EE-87B0-4711-9BC2-18A13C38C325}" type="presParOf" srcId="{DFE366C0-EACB-4BBA-A028-589D6FE738A2}" destId="{5B218B0D-FBBB-4EE0-897F-BC472A616AB9}" srcOrd="2" destOrd="0" presId="urn:microsoft.com/office/officeart/2005/8/layout/process2"/>
    <dgm:cxn modelId="{95B15A5C-5ADB-48CC-9B44-23AE169941FF}" type="presParOf" srcId="{DFE366C0-EACB-4BBA-A028-589D6FE738A2}" destId="{A2EE2B90-5B4F-4497-8941-EA475C19BEAA}" srcOrd="3" destOrd="0" presId="urn:microsoft.com/office/officeart/2005/8/layout/process2"/>
    <dgm:cxn modelId="{1206D1A6-B525-49D4-BD27-30693E9B8AD5}" type="presParOf" srcId="{A2EE2B90-5B4F-4497-8941-EA475C19BEAA}" destId="{37AEC277-8C1C-4F22-9D17-C76028E42F5D}" srcOrd="0" destOrd="0" presId="urn:microsoft.com/office/officeart/2005/8/layout/process2"/>
    <dgm:cxn modelId="{5B922B5C-7C86-4EA5-8C14-B24ABC972EE1}" type="presParOf" srcId="{DFE366C0-EACB-4BBA-A028-589D6FE738A2}" destId="{07878241-A503-4BDF-A33B-A492B2B556C0}" srcOrd="4" destOrd="0" presId="urn:microsoft.com/office/officeart/2005/8/layout/process2"/>
    <dgm:cxn modelId="{A15B1E26-8AAD-40FA-B748-7470ADC35DFE}" type="presParOf" srcId="{DFE366C0-EACB-4BBA-A028-589D6FE738A2}" destId="{0EBF0F26-CB9E-4BE9-94E5-F0DE7BC525C5}" srcOrd="5" destOrd="0" presId="urn:microsoft.com/office/officeart/2005/8/layout/process2"/>
    <dgm:cxn modelId="{985EB9F8-9FDD-48DC-A2AA-14C36772322C}" type="presParOf" srcId="{0EBF0F26-CB9E-4BE9-94E5-F0DE7BC525C5}" destId="{AC994CC4-AB1C-4495-9A38-368C2188CC29}" srcOrd="0" destOrd="0" presId="urn:microsoft.com/office/officeart/2005/8/layout/process2"/>
    <dgm:cxn modelId="{4141590C-DEC2-4406-BFB3-44170C243901}" type="presParOf" srcId="{DFE366C0-EACB-4BBA-A028-589D6FE738A2}" destId="{CD48FB59-1851-4849-973D-2B4C449DB9E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3DFB4-A1CB-4E80-831D-C4196D8ED6A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BE9D27A1-281D-41B7-8384-B12DB75B50E7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gm:t>
    </dgm:pt>
    <dgm:pt modelId="{4C98E23B-775D-4EB6-B7EE-D886AE67882C}" type="parTrans" cxnId="{2967FEBD-B6D9-4AC7-9065-B3E90AB7FB46}">
      <dgm:prSet/>
      <dgm:spPr/>
      <dgm:t>
        <a:bodyPr/>
        <a:lstStyle/>
        <a:p>
          <a:endParaRPr kumimoji="1" lang="ja-JP" altLang="en-US"/>
        </a:p>
      </dgm:t>
    </dgm:pt>
    <dgm:pt modelId="{77312907-0A64-4519-A182-A8645B17B6B5}" type="sibTrans" cxnId="{2967FEBD-B6D9-4AC7-9065-B3E90AB7FB46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B6E64254-42D7-4F66-9F56-86CAB6E79FBE}">
      <dgm:prSet phldrT="[テキスト]"/>
      <dgm:spPr>
        <a:solidFill>
          <a:srgbClr val="C00000"/>
        </a:solidFill>
      </dgm:spPr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B2F6DF0-DB6D-41F0-8542-FE0C8753C66A}" type="parTrans" cxnId="{F00E904C-A989-4132-AC5F-294182F9AD80}">
      <dgm:prSet/>
      <dgm:spPr/>
      <dgm:t>
        <a:bodyPr/>
        <a:lstStyle/>
        <a:p>
          <a:endParaRPr kumimoji="1" lang="ja-JP" altLang="en-US"/>
        </a:p>
      </dgm:t>
    </dgm:pt>
    <dgm:pt modelId="{4FE14762-3FBB-4E07-AEB1-14DE94D79DE7}" type="sibTrans" cxnId="{F00E904C-A989-4132-AC5F-294182F9AD80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A8170F0-D26D-43BE-9F28-B977EC4F204B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gm:t>
    </dgm:pt>
    <dgm:pt modelId="{467F0D23-47C3-45BC-9D7C-7BC250DB7C60}" type="parTrans" cxnId="{B678C62B-E6F5-437F-B5EB-CB8528E6F04F}">
      <dgm:prSet/>
      <dgm:spPr/>
      <dgm:t>
        <a:bodyPr/>
        <a:lstStyle/>
        <a:p>
          <a:endParaRPr kumimoji="1" lang="ja-JP" altLang="en-US"/>
        </a:p>
      </dgm:t>
    </dgm:pt>
    <dgm:pt modelId="{789C2533-01BB-41F2-AACC-298642182DAB}" type="sibTrans" cxnId="{B678C62B-E6F5-437F-B5EB-CB8528E6F04F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A7E2D61-B41E-4960-966E-C2B071E72F94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gm:t>
    </dgm:pt>
    <dgm:pt modelId="{2D5A26DB-2242-4BA1-ACAD-435D56E8ECDB}" type="par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0D4E47CA-E03E-4084-8FD7-221966CA3B0E}" type="sib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DFE366C0-EACB-4BBA-A028-589D6FE738A2}" type="pres">
      <dgm:prSet presAssocID="{33A3DFB4-A1CB-4E80-831D-C4196D8ED6AF}" presName="linearFlow" presStyleCnt="0">
        <dgm:presLayoutVars>
          <dgm:resizeHandles val="exact"/>
        </dgm:presLayoutVars>
      </dgm:prSet>
      <dgm:spPr/>
    </dgm:pt>
    <dgm:pt modelId="{61B6A811-4353-4217-9A92-4FDD2391C49E}" type="pres">
      <dgm:prSet presAssocID="{BE9D27A1-281D-41B7-8384-B12DB75B50E7}" presName="node" presStyleLbl="node1" presStyleIdx="0" presStyleCnt="4">
        <dgm:presLayoutVars>
          <dgm:bulletEnabled val="1"/>
        </dgm:presLayoutVars>
      </dgm:prSet>
      <dgm:spPr/>
    </dgm:pt>
    <dgm:pt modelId="{68AC50F2-BE2C-4C66-8397-DDE1F01F82AD}" type="pres">
      <dgm:prSet presAssocID="{77312907-0A64-4519-A182-A8645B17B6B5}" presName="sibTrans" presStyleLbl="sibTrans2D1" presStyleIdx="0" presStyleCnt="3"/>
      <dgm:spPr/>
    </dgm:pt>
    <dgm:pt modelId="{9AAD8FEC-290E-4F9E-A0B8-40F4700DC8AD}" type="pres">
      <dgm:prSet presAssocID="{77312907-0A64-4519-A182-A8645B17B6B5}" presName="connectorText" presStyleLbl="sibTrans2D1" presStyleIdx="0" presStyleCnt="3"/>
      <dgm:spPr/>
    </dgm:pt>
    <dgm:pt modelId="{5B218B0D-FBBB-4EE0-897F-BC472A616AB9}" type="pres">
      <dgm:prSet presAssocID="{B6E64254-42D7-4F66-9F56-86CAB6E79FBE}" presName="node" presStyleLbl="node1" presStyleIdx="1" presStyleCnt="4">
        <dgm:presLayoutVars>
          <dgm:bulletEnabled val="1"/>
        </dgm:presLayoutVars>
      </dgm:prSet>
      <dgm:spPr/>
    </dgm:pt>
    <dgm:pt modelId="{A2EE2B90-5B4F-4497-8941-EA475C19BEAA}" type="pres">
      <dgm:prSet presAssocID="{4FE14762-3FBB-4E07-AEB1-14DE94D79DE7}" presName="sibTrans" presStyleLbl="sibTrans2D1" presStyleIdx="1" presStyleCnt="3"/>
      <dgm:spPr/>
    </dgm:pt>
    <dgm:pt modelId="{37AEC277-8C1C-4F22-9D17-C76028E42F5D}" type="pres">
      <dgm:prSet presAssocID="{4FE14762-3FBB-4E07-AEB1-14DE94D79DE7}" presName="connectorText" presStyleLbl="sibTrans2D1" presStyleIdx="1" presStyleCnt="3"/>
      <dgm:spPr/>
    </dgm:pt>
    <dgm:pt modelId="{07878241-A503-4BDF-A33B-A492B2B556C0}" type="pres">
      <dgm:prSet presAssocID="{FA8170F0-D26D-43BE-9F28-B977EC4F204B}" presName="node" presStyleLbl="node1" presStyleIdx="2" presStyleCnt="4">
        <dgm:presLayoutVars>
          <dgm:bulletEnabled val="1"/>
        </dgm:presLayoutVars>
      </dgm:prSet>
      <dgm:spPr/>
    </dgm:pt>
    <dgm:pt modelId="{0EBF0F26-CB9E-4BE9-94E5-F0DE7BC525C5}" type="pres">
      <dgm:prSet presAssocID="{789C2533-01BB-41F2-AACC-298642182DAB}" presName="sibTrans" presStyleLbl="sibTrans2D1" presStyleIdx="2" presStyleCnt="3"/>
      <dgm:spPr/>
    </dgm:pt>
    <dgm:pt modelId="{AC994CC4-AB1C-4495-9A38-368C2188CC29}" type="pres">
      <dgm:prSet presAssocID="{789C2533-01BB-41F2-AACC-298642182DAB}" presName="connectorText" presStyleLbl="sibTrans2D1" presStyleIdx="2" presStyleCnt="3"/>
      <dgm:spPr/>
    </dgm:pt>
    <dgm:pt modelId="{CD48FB59-1851-4849-973D-2B4C449DB9EA}" type="pres">
      <dgm:prSet presAssocID="{7A7E2D61-B41E-4960-966E-C2B071E72F94}" presName="node" presStyleLbl="node1" presStyleIdx="3" presStyleCnt="4">
        <dgm:presLayoutVars>
          <dgm:bulletEnabled val="1"/>
        </dgm:presLayoutVars>
      </dgm:prSet>
      <dgm:spPr/>
    </dgm:pt>
  </dgm:ptLst>
  <dgm:cxnLst>
    <dgm:cxn modelId="{D1275C01-4C5F-40AE-BC17-9C6364FB18B1}" type="presOf" srcId="{789C2533-01BB-41F2-AACC-298642182DAB}" destId="{AC994CC4-AB1C-4495-9A38-368C2188CC29}" srcOrd="1" destOrd="0" presId="urn:microsoft.com/office/officeart/2005/8/layout/process2"/>
    <dgm:cxn modelId="{B5AC4702-4EAB-4057-AB2A-A3DF17315601}" type="presOf" srcId="{4FE14762-3FBB-4E07-AEB1-14DE94D79DE7}" destId="{A2EE2B90-5B4F-4497-8941-EA475C19BEAA}" srcOrd="0" destOrd="0" presId="urn:microsoft.com/office/officeart/2005/8/layout/process2"/>
    <dgm:cxn modelId="{795E4A04-F616-4C77-8A2E-6B7606FDBA2F}" type="presOf" srcId="{77312907-0A64-4519-A182-A8645B17B6B5}" destId="{9AAD8FEC-290E-4F9E-A0B8-40F4700DC8AD}" srcOrd="1" destOrd="0" presId="urn:microsoft.com/office/officeart/2005/8/layout/process2"/>
    <dgm:cxn modelId="{512B8823-6E70-4DC5-9AEC-84C300DA8223}" srcId="{33A3DFB4-A1CB-4E80-831D-C4196D8ED6AF}" destId="{7A7E2D61-B41E-4960-966E-C2B071E72F94}" srcOrd="3" destOrd="0" parTransId="{2D5A26DB-2242-4BA1-ACAD-435D56E8ECDB}" sibTransId="{0D4E47CA-E03E-4084-8FD7-221966CA3B0E}"/>
    <dgm:cxn modelId="{B678C62B-E6F5-437F-B5EB-CB8528E6F04F}" srcId="{33A3DFB4-A1CB-4E80-831D-C4196D8ED6AF}" destId="{FA8170F0-D26D-43BE-9F28-B977EC4F204B}" srcOrd="2" destOrd="0" parTransId="{467F0D23-47C3-45BC-9D7C-7BC250DB7C60}" sibTransId="{789C2533-01BB-41F2-AACC-298642182DAB}"/>
    <dgm:cxn modelId="{7236EB2D-8B77-403E-8797-C0CAF42C54F1}" type="presOf" srcId="{4FE14762-3FBB-4E07-AEB1-14DE94D79DE7}" destId="{37AEC277-8C1C-4F22-9D17-C76028E42F5D}" srcOrd="1" destOrd="0" presId="urn:microsoft.com/office/officeart/2005/8/layout/process2"/>
    <dgm:cxn modelId="{EE2E3D37-ED38-4767-8272-0877529F5F7F}" type="presOf" srcId="{FA8170F0-D26D-43BE-9F28-B977EC4F204B}" destId="{07878241-A503-4BDF-A33B-A492B2B556C0}" srcOrd="0" destOrd="0" presId="urn:microsoft.com/office/officeart/2005/8/layout/process2"/>
    <dgm:cxn modelId="{60DFD248-6645-420E-A729-BB4B4FE81533}" type="presOf" srcId="{789C2533-01BB-41F2-AACC-298642182DAB}" destId="{0EBF0F26-CB9E-4BE9-94E5-F0DE7BC525C5}" srcOrd="0" destOrd="0" presId="urn:microsoft.com/office/officeart/2005/8/layout/process2"/>
    <dgm:cxn modelId="{C4AD684B-1C41-4E3B-896D-381C1B0CABB8}" type="presOf" srcId="{77312907-0A64-4519-A182-A8645B17B6B5}" destId="{68AC50F2-BE2C-4C66-8397-DDE1F01F82AD}" srcOrd="0" destOrd="0" presId="urn:microsoft.com/office/officeart/2005/8/layout/process2"/>
    <dgm:cxn modelId="{7CB9756B-4E86-4DB4-9D94-2379DF2C08EB}" type="presOf" srcId="{7A7E2D61-B41E-4960-966E-C2B071E72F94}" destId="{CD48FB59-1851-4849-973D-2B4C449DB9EA}" srcOrd="0" destOrd="0" presId="urn:microsoft.com/office/officeart/2005/8/layout/process2"/>
    <dgm:cxn modelId="{F00E904C-A989-4132-AC5F-294182F9AD80}" srcId="{33A3DFB4-A1CB-4E80-831D-C4196D8ED6AF}" destId="{B6E64254-42D7-4F66-9F56-86CAB6E79FBE}" srcOrd="1" destOrd="0" parTransId="{3B2F6DF0-DB6D-41F0-8542-FE0C8753C66A}" sibTransId="{4FE14762-3FBB-4E07-AEB1-14DE94D79DE7}"/>
    <dgm:cxn modelId="{D862D3B2-92C1-4BAC-8A47-B03875A69044}" type="presOf" srcId="{B6E64254-42D7-4F66-9F56-86CAB6E79FBE}" destId="{5B218B0D-FBBB-4EE0-897F-BC472A616AB9}" srcOrd="0" destOrd="0" presId="urn:microsoft.com/office/officeart/2005/8/layout/process2"/>
    <dgm:cxn modelId="{2967FEBD-B6D9-4AC7-9065-B3E90AB7FB46}" srcId="{33A3DFB4-A1CB-4E80-831D-C4196D8ED6AF}" destId="{BE9D27A1-281D-41B7-8384-B12DB75B50E7}" srcOrd="0" destOrd="0" parTransId="{4C98E23B-775D-4EB6-B7EE-D886AE67882C}" sibTransId="{77312907-0A64-4519-A182-A8645B17B6B5}"/>
    <dgm:cxn modelId="{BD82EBE2-B64E-4E6E-829E-B3913F47E5F1}" type="presOf" srcId="{33A3DFB4-A1CB-4E80-831D-C4196D8ED6AF}" destId="{DFE366C0-EACB-4BBA-A028-589D6FE738A2}" srcOrd="0" destOrd="0" presId="urn:microsoft.com/office/officeart/2005/8/layout/process2"/>
    <dgm:cxn modelId="{6BC6A4F6-B284-4209-B308-59B62647657A}" type="presOf" srcId="{BE9D27A1-281D-41B7-8384-B12DB75B50E7}" destId="{61B6A811-4353-4217-9A92-4FDD2391C49E}" srcOrd="0" destOrd="0" presId="urn:microsoft.com/office/officeart/2005/8/layout/process2"/>
    <dgm:cxn modelId="{6BF0F937-B41F-42F3-97A4-7C610773AB02}" type="presParOf" srcId="{DFE366C0-EACB-4BBA-A028-589D6FE738A2}" destId="{61B6A811-4353-4217-9A92-4FDD2391C49E}" srcOrd="0" destOrd="0" presId="urn:microsoft.com/office/officeart/2005/8/layout/process2"/>
    <dgm:cxn modelId="{C84ABA65-AEAB-44C0-9717-BE2E26CD44DA}" type="presParOf" srcId="{DFE366C0-EACB-4BBA-A028-589D6FE738A2}" destId="{68AC50F2-BE2C-4C66-8397-DDE1F01F82AD}" srcOrd="1" destOrd="0" presId="urn:microsoft.com/office/officeart/2005/8/layout/process2"/>
    <dgm:cxn modelId="{23645AA3-FE83-45CD-9ADB-CAEB7FAD08C1}" type="presParOf" srcId="{68AC50F2-BE2C-4C66-8397-DDE1F01F82AD}" destId="{9AAD8FEC-290E-4F9E-A0B8-40F4700DC8AD}" srcOrd="0" destOrd="0" presId="urn:microsoft.com/office/officeart/2005/8/layout/process2"/>
    <dgm:cxn modelId="{938FA8EE-87B0-4711-9BC2-18A13C38C325}" type="presParOf" srcId="{DFE366C0-EACB-4BBA-A028-589D6FE738A2}" destId="{5B218B0D-FBBB-4EE0-897F-BC472A616AB9}" srcOrd="2" destOrd="0" presId="urn:microsoft.com/office/officeart/2005/8/layout/process2"/>
    <dgm:cxn modelId="{95B15A5C-5ADB-48CC-9B44-23AE169941FF}" type="presParOf" srcId="{DFE366C0-EACB-4BBA-A028-589D6FE738A2}" destId="{A2EE2B90-5B4F-4497-8941-EA475C19BEAA}" srcOrd="3" destOrd="0" presId="urn:microsoft.com/office/officeart/2005/8/layout/process2"/>
    <dgm:cxn modelId="{1206D1A6-B525-49D4-BD27-30693E9B8AD5}" type="presParOf" srcId="{A2EE2B90-5B4F-4497-8941-EA475C19BEAA}" destId="{37AEC277-8C1C-4F22-9D17-C76028E42F5D}" srcOrd="0" destOrd="0" presId="urn:microsoft.com/office/officeart/2005/8/layout/process2"/>
    <dgm:cxn modelId="{5B922B5C-7C86-4EA5-8C14-B24ABC972EE1}" type="presParOf" srcId="{DFE366C0-EACB-4BBA-A028-589D6FE738A2}" destId="{07878241-A503-4BDF-A33B-A492B2B556C0}" srcOrd="4" destOrd="0" presId="urn:microsoft.com/office/officeart/2005/8/layout/process2"/>
    <dgm:cxn modelId="{A15B1E26-8AAD-40FA-B748-7470ADC35DFE}" type="presParOf" srcId="{DFE366C0-EACB-4BBA-A028-589D6FE738A2}" destId="{0EBF0F26-CB9E-4BE9-94E5-F0DE7BC525C5}" srcOrd="5" destOrd="0" presId="urn:microsoft.com/office/officeart/2005/8/layout/process2"/>
    <dgm:cxn modelId="{985EB9F8-9FDD-48DC-A2AA-14C36772322C}" type="presParOf" srcId="{0EBF0F26-CB9E-4BE9-94E5-F0DE7BC525C5}" destId="{AC994CC4-AB1C-4495-9A38-368C2188CC29}" srcOrd="0" destOrd="0" presId="urn:microsoft.com/office/officeart/2005/8/layout/process2"/>
    <dgm:cxn modelId="{4141590C-DEC2-4406-BFB3-44170C243901}" type="presParOf" srcId="{DFE366C0-EACB-4BBA-A028-589D6FE738A2}" destId="{CD48FB59-1851-4849-973D-2B4C449DB9E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A3DFB4-A1CB-4E80-831D-C4196D8ED6A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BE9D27A1-281D-41B7-8384-B12DB75B50E7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gm:t>
    </dgm:pt>
    <dgm:pt modelId="{4C98E23B-775D-4EB6-B7EE-D886AE67882C}" type="parTrans" cxnId="{2967FEBD-B6D9-4AC7-9065-B3E90AB7FB46}">
      <dgm:prSet/>
      <dgm:spPr/>
      <dgm:t>
        <a:bodyPr/>
        <a:lstStyle/>
        <a:p>
          <a:endParaRPr kumimoji="1" lang="ja-JP" altLang="en-US"/>
        </a:p>
      </dgm:t>
    </dgm:pt>
    <dgm:pt modelId="{77312907-0A64-4519-A182-A8645B17B6B5}" type="sibTrans" cxnId="{2967FEBD-B6D9-4AC7-9065-B3E90AB7FB46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B6E64254-42D7-4F66-9F56-86CAB6E79FBE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B2F6DF0-DB6D-41F0-8542-FE0C8753C66A}" type="parTrans" cxnId="{F00E904C-A989-4132-AC5F-294182F9AD80}">
      <dgm:prSet/>
      <dgm:spPr/>
      <dgm:t>
        <a:bodyPr/>
        <a:lstStyle/>
        <a:p>
          <a:endParaRPr kumimoji="1" lang="ja-JP" altLang="en-US"/>
        </a:p>
      </dgm:t>
    </dgm:pt>
    <dgm:pt modelId="{4FE14762-3FBB-4E07-AEB1-14DE94D79DE7}" type="sibTrans" cxnId="{F00E904C-A989-4132-AC5F-294182F9AD80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A8170F0-D26D-43BE-9F28-B977EC4F204B}">
      <dgm:prSet phldrT="[テキスト]"/>
      <dgm:spPr>
        <a:solidFill>
          <a:srgbClr val="C00000"/>
        </a:solidFill>
      </dgm:spPr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gm:t>
    </dgm:pt>
    <dgm:pt modelId="{467F0D23-47C3-45BC-9D7C-7BC250DB7C60}" type="parTrans" cxnId="{B678C62B-E6F5-437F-B5EB-CB8528E6F04F}">
      <dgm:prSet/>
      <dgm:spPr/>
      <dgm:t>
        <a:bodyPr/>
        <a:lstStyle/>
        <a:p>
          <a:endParaRPr kumimoji="1" lang="ja-JP" altLang="en-US"/>
        </a:p>
      </dgm:t>
    </dgm:pt>
    <dgm:pt modelId="{789C2533-01BB-41F2-AACC-298642182DAB}" type="sibTrans" cxnId="{B678C62B-E6F5-437F-B5EB-CB8528E6F04F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A7E2D61-B41E-4960-966E-C2B071E72F94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gm:t>
    </dgm:pt>
    <dgm:pt modelId="{2D5A26DB-2242-4BA1-ACAD-435D56E8ECDB}" type="par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0D4E47CA-E03E-4084-8FD7-221966CA3B0E}" type="sib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DFE366C0-EACB-4BBA-A028-589D6FE738A2}" type="pres">
      <dgm:prSet presAssocID="{33A3DFB4-A1CB-4E80-831D-C4196D8ED6AF}" presName="linearFlow" presStyleCnt="0">
        <dgm:presLayoutVars>
          <dgm:resizeHandles val="exact"/>
        </dgm:presLayoutVars>
      </dgm:prSet>
      <dgm:spPr/>
    </dgm:pt>
    <dgm:pt modelId="{61B6A811-4353-4217-9A92-4FDD2391C49E}" type="pres">
      <dgm:prSet presAssocID="{BE9D27A1-281D-41B7-8384-B12DB75B50E7}" presName="node" presStyleLbl="node1" presStyleIdx="0" presStyleCnt="4">
        <dgm:presLayoutVars>
          <dgm:bulletEnabled val="1"/>
        </dgm:presLayoutVars>
      </dgm:prSet>
      <dgm:spPr/>
    </dgm:pt>
    <dgm:pt modelId="{68AC50F2-BE2C-4C66-8397-DDE1F01F82AD}" type="pres">
      <dgm:prSet presAssocID="{77312907-0A64-4519-A182-A8645B17B6B5}" presName="sibTrans" presStyleLbl="sibTrans2D1" presStyleIdx="0" presStyleCnt="3"/>
      <dgm:spPr/>
    </dgm:pt>
    <dgm:pt modelId="{9AAD8FEC-290E-4F9E-A0B8-40F4700DC8AD}" type="pres">
      <dgm:prSet presAssocID="{77312907-0A64-4519-A182-A8645B17B6B5}" presName="connectorText" presStyleLbl="sibTrans2D1" presStyleIdx="0" presStyleCnt="3"/>
      <dgm:spPr/>
    </dgm:pt>
    <dgm:pt modelId="{5B218B0D-FBBB-4EE0-897F-BC472A616AB9}" type="pres">
      <dgm:prSet presAssocID="{B6E64254-42D7-4F66-9F56-86CAB6E79FBE}" presName="node" presStyleLbl="node1" presStyleIdx="1" presStyleCnt="4">
        <dgm:presLayoutVars>
          <dgm:bulletEnabled val="1"/>
        </dgm:presLayoutVars>
      </dgm:prSet>
      <dgm:spPr/>
    </dgm:pt>
    <dgm:pt modelId="{A2EE2B90-5B4F-4497-8941-EA475C19BEAA}" type="pres">
      <dgm:prSet presAssocID="{4FE14762-3FBB-4E07-AEB1-14DE94D79DE7}" presName="sibTrans" presStyleLbl="sibTrans2D1" presStyleIdx="1" presStyleCnt="3"/>
      <dgm:spPr/>
    </dgm:pt>
    <dgm:pt modelId="{37AEC277-8C1C-4F22-9D17-C76028E42F5D}" type="pres">
      <dgm:prSet presAssocID="{4FE14762-3FBB-4E07-AEB1-14DE94D79DE7}" presName="connectorText" presStyleLbl="sibTrans2D1" presStyleIdx="1" presStyleCnt="3"/>
      <dgm:spPr/>
    </dgm:pt>
    <dgm:pt modelId="{07878241-A503-4BDF-A33B-A492B2B556C0}" type="pres">
      <dgm:prSet presAssocID="{FA8170F0-D26D-43BE-9F28-B977EC4F204B}" presName="node" presStyleLbl="node1" presStyleIdx="2" presStyleCnt="4">
        <dgm:presLayoutVars>
          <dgm:bulletEnabled val="1"/>
        </dgm:presLayoutVars>
      </dgm:prSet>
      <dgm:spPr/>
    </dgm:pt>
    <dgm:pt modelId="{0EBF0F26-CB9E-4BE9-94E5-F0DE7BC525C5}" type="pres">
      <dgm:prSet presAssocID="{789C2533-01BB-41F2-AACC-298642182DAB}" presName="sibTrans" presStyleLbl="sibTrans2D1" presStyleIdx="2" presStyleCnt="3"/>
      <dgm:spPr/>
    </dgm:pt>
    <dgm:pt modelId="{AC994CC4-AB1C-4495-9A38-368C2188CC29}" type="pres">
      <dgm:prSet presAssocID="{789C2533-01BB-41F2-AACC-298642182DAB}" presName="connectorText" presStyleLbl="sibTrans2D1" presStyleIdx="2" presStyleCnt="3"/>
      <dgm:spPr/>
    </dgm:pt>
    <dgm:pt modelId="{CD48FB59-1851-4849-973D-2B4C449DB9EA}" type="pres">
      <dgm:prSet presAssocID="{7A7E2D61-B41E-4960-966E-C2B071E72F94}" presName="node" presStyleLbl="node1" presStyleIdx="3" presStyleCnt="4">
        <dgm:presLayoutVars>
          <dgm:bulletEnabled val="1"/>
        </dgm:presLayoutVars>
      </dgm:prSet>
      <dgm:spPr/>
    </dgm:pt>
  </dgm:ptLst>
  <dgm:cxnLst>
    <dgm:cxn modelId="{D1275C01-4C5F-40AE-BC17-9C6364FB18B1}" type="presOf" srcId="{789C2533-01BB-41F2-AACC-298642182DAB}" destId="{AC994CC4-AB1C-4495-9A38-368C2188CC29}" srcOrd="1" destOrd="0" presId="urn:microsoft.com/office/officeart/2005/8/layout/process2"/>
    <dgm:cxn modelId="{B5AC4702-4EAB-4057-AB2A-A3DF17315601}" type="presOf" srcId="{4FE14762-3FBB-4E07-AEB1-14DE94D79DE7}" destId="{A2EE2B90-5B4F-4497-8941-EA475C19BEAA}" srcOrd="0" destOrd="0" presId="urn:microsoft.com/office/officeart/2005/8/layout/process2"/>
    <dgm:cxn modelId="{795E4A04-F616-4C77-8A2E-6B7606FDBA2F}" type="presOf" srcId="{77312907-0A64-4519-A182-A8645B17B6B5}" destId="{9AAD8FEC-290E-4F9E-A0B8-40F4700DC8AD}" srcOrd="1" destOrd="0" presId="urn:microsoft.com/office/officeart/2005/8/layout/process2"/>
    <dgm:cxn modelId="{512B8823-6E70-4DC5-9AEC-84C300DA8223}" srcId="{33A3DFB4-A1CB-4E80-831D-C4196D8ED6AF}" destId="{7A7E2D61-B41E-4960-966E-C2B071E72F94}" srcOrd="3" destOrd="0" parTransId="{2D5A26DB-2242-4BA1-ACAD-435D56E8ECDB}" sibTransId="{0D4E47CA-E03E-4084-8FD7-221966CA3B0E}"/>
    <dgm:cxn modelId="{B678C62B-E6F5-437F-B5EB-CB8528E6F04F}" srcId="{33A3DFB4-A1CB-4E80-831D-C4196D8ED6AF}" destId="{FA8170F0-D26D-43BE-9F28-B977EC4F204B}" srcOrd="2" destOrd="0" parTransId="{467F0D23-47C3-45BC-9D7C-7BC250DB7C60}" sibTransId="{789C2533-01BB-41F2-AACC-298642182DAB}"/>
    <dgm:cxn modelId="{7236EB2D-8B77-403E-8797-C0CAF42C54F1}" type="presOf" srcId="{4FE14762-3FBB-4E07-AEB1-14DE94D79DE7}" destId="{37AEC277-8C1C-4F22-9D17-C76028E42F5D}" srcOrd="1" destOrd="0" presId="urn:microsoft.com/office/officeart/2005/8/layout/process2"/>
    <dgm:cxn modelId="{EE2E3D37-ED38-4767-8272-0877529F5F7F}" type="presOf" srcId="{FA8170F0-D26D-43BE-9F28-B977EC4F204B}" destId="{07878241-A503-4BDF-A33B-A492B2B556C0}" srcOrd="0" destOrd="0" presId="urn:microsoft.com/office/officeart/2005/8/layout/process2"/>
    <dgm:cxn modelId="{60DFD248-6645-420E-A729-BB4B4FE81533}" type="presOf" srcId="{789C2533-01BB-41F2-AACC-298642182DAB}" destId="{0EBF0F26-CB9E-4BE9-94E5-F0DE7BC525C5}" srcOrd="0" destOrd="0" presId="urn:microsoft.com/office/officeart/2005/8/layout/process2"/>
    <dgm:cxn modelId="{C4AD684B-1C41-4E3B-896D-381C1B0CABB8}" type="presOf" srcId="{77312907-0A64-4519-A182-A8645B17B6B5}" destId="{68AC50F2-BE2C-4C66-8397-DDE1F01F82AD}" srcOrd="0" destOrd="0" presId="urn:microsoft.com/office/officeart/2005/8/layout/process2"/>
    <dgm:cxn modelId="{7CB9756B-4E86-4DB4-9D94-2379DF2C08EB}" type="presOf" srcId="{7A7E2D61-B41E-4960-966E-C2B071E72F94}" destId="{CD48FB59-1851-4849-973D-2B4C449DB9EA}" srcOrd="0" destOrd="0" presId="urn:microsoft.com/office/officeart/2005/8/layout/process2"/>
    <dgm:cxn modelId="{F00E904C-A989-4132-AC5F-294182F9AD80}" srcId="{33A3DFB4-A1CB-4E80-831D-C4196D8ED6AF}" destId="{B6E64254-42D7-4F66-9F56-86CAB6E79FBE}" srcOrd="1" destOrd="0" parTransId="{3B2F6DF0-DB6D-41F0-8542-FE0C8753C66A}" sibTransId="{4FE14762-3FBB-4E07-AEB1-14DE94D79DE7}"/>
    <dgm:cxn modelId="{D862D3B2-92C1-4BAC-8A47-B03875A69044}" type="presOf" srcId="{B6E64254-42D7-4F66-9F56-86CAB6E79FBE}" destId="{5B218B0D-FBBB-4EE0-897F-BC472A616AB9}" srcOrd="0" destOrd="0" presId="urn:microsoft.com/office/officeart/2005/8/layout/process2"/>
    <dgm:cxn modelId="{2967FEBD-B6D9-4AC7-9065-B3E90AB7FB46}" srcId="{33A3DFB4-A1CB-4E80-831D-C4196D8ED6AF}" destId="{BE9D27A1-281D-41B7-8384-B12DB75B50E7}" srcOrd="0" destOrd="0" parTransId="{4C98E23B-775D-4EB6-B7EE-D886AE67882C}" sibTransId="{77312907-0A64-4519-A182-A8645B17B6B5}"/>
    <dgm:cxn modelId="{BD82EBE2-B64E-4E6E-829E-B3913F47E5F1}" type="presOf" srcId="{33A3DFB4-A1CB-4E80-831D-C4196D8ED6AF}" destId="{DFE366C0-EACB-4BBA-A028-589D6FE738A2}" srcOrd="0" destOrd="0" presId="urn:microsoft.com/office/officeart/2005/8/layout/process2"/>
    <dgm:cxn modelId="{6BC6A4F6-B284-4209-B308-59B62647657A}" type="presOf" srcId="{BE9D27A1-281D-41B7-8384-B12DB75B50E7}" destId="{61B6A811-4353-4217-9A92-4FDD2391C49E}" srcOrd="0" destOrd="0" presId="urn:microsoft.com/office/officeart/2005/8/layout/process2"/>
    <dgm:cxn modelId="{6BF0F937-B41F-42F3-97A4-7C610773AB02}" type="presParOf" srcId="{DFE366C0-EACB-4BBA-A028-589D6FE738A2}" destId="{61B6A811-4353-4217-9A92-4FDD2391C49E}" srcOrd="0" destOrd="0" presId="urn:microsoft.com/office/officeart/2005/8/layout/process2"/>
    <dgm:cxn modelId="{C84ABA65-AEAB-44C0-9717-BE2E26CD44DA}" type="presParOf" srcId="{DFE366C0-EACB-4BBA-A028-589D6FE738A2}" destId="{68AC50F2-BE2C-4C66-8397-DDE1F01F82AD}" srcOrd="1" destOrd="0" presId="urn:microsoft.com/office/officeart/2005/8/layout/process2"/>
    <dgm:cxn modelId="{23645AA3-FE83-45CD-9ADB-CAEB7FAD08C1}" type="presParOf" srcId="{68AC50F2-BE2C-4C66-8397-DDE1F01F82AD}" destId="{9AAD8FEC-290E-4F9E-A0B8-40F4700DC8AD}" srcOrd="0" destOrd="0" presId="urn:microsoft.com/office/officeart/2005/8/layout/process2"/>
    <dgm:cxn modelId="{938FA8EE-87B0-4711-9BC2-18A13C38C325}" type="presParOf" srcId="{DFE366C0-EACB-4BBA-A028-589D6FE738A2}" destId="{5B218B0D-FBBB-4EE0-897F-BC472A616AB9}" srcOrd="2" destOrd="0" presId="urn:microsoft.com/office/officeart/2005/8/layout/process2"/>
    <dgm:cxn modelId="{95B15A5C-5ADB-48CC-9B44-23AE169941FF}" type="presParOf" srcId="{DFE366C0-EACB-4BBA-A028-589D6FE738A2}" destId="{A2EE2B90-5B4F-4497-8941-EA475C19BEAA}" srcOrd="3" destOrd="0" presId="urn:microsoft.com/office/officeart/2005/8/layout/process2"/>
    <dgm:cxn modelId="{1206D1A6-B525-49D4-BD27-30693E9B8AD5}" type="presParOf" srcId="{A2EE2B90-5B4F-4497-8941-EA475C19BEAA}" destId="{37AEC277-8C1C-4F22-9D17-C76028E42F5D}" srcOrd="0" destOrd="0" presId="urn:microsoft.com/office/officeart/2005/8/layout/process2"/>
    <dgm:cxn modelId="{5B922B5C-7C86-4EA5-8C14-B24ABC972EE1}" type="presParOf" srcId="{DFE366C0-EACB-4BBA-A028-589D6FE738A2}" destId="{07878241-A503-4BDF-A33B-A492B2B556C0}" srcOrd="4" destOrd="0" presId="urn:microsoft.com/office/officeart/2005/8/layout/process2"/>
    <dgm:cxn modelId="{A15B1E26-8AAD-40FA-B748-7470ADC35DFE}" type="presParOf" srcId="{DFE366C0-EACB-4BBA-A028-589D6FE738A2}" destId="{0EBF0F26-CB9E-4BE9-94E5-F0DE7BC525C5}" srcOrd="5" destOrd="0" presId="urn:microsoft.com/office/officeart/2005/8/layout/process2"/>
    <dgm:cxn modelId="{985EB9F8-9FDD-48DC-A2AA-14C36772322C}" type="presParOf" srcId="{0EBF0F26-CB9E-4BE9-94E5-F0DE7BC525C5}" destId="{AC994CC4-AB1C-4495-9A38-368C2188CC29}" srcOrd="0" destOrd="0" presId="urn:microsoft.com/office/officeart/2005/8/layout/process2"/>
    <dgm:cxn modelId="{4141590C-DEC2-4406-BFB3-44170C243901}" type="presParOf" srcId="{DFE366C0-EACB-4BBA-A028-589D6FE738A2}" destId="{CD48FB59-1851-4849-973D-2B4C449DB9E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A3DFB4-A1CB-4E80-831D-C4196D8ED6AF}" type="doc">
      <dgm:prSet loTypeId="urn:microsoft.com/office/officeart/2005/8/layout/process2" loCatId="process" qsTypeId="urn:microsoft.com/office/officeart/2005/8/quickstyle/simple1" qsCatId="simple" csTypeId="urn:microsoft.com/office/officeart/2005/8/colors/accent0_3" csCatId="mainScheme" phldr="1"/>
      <dgm:spPr/>
    </dgm:pt>
    <dgm:pt modelId="{BE9D27A1-281D-41B7-8384-B12DB75B50E7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gm:t>
    </dgm:pt>
    <dgm:pt modelId="{4C98E23B-775D-4EB6-B7EE-D886AE67882C}" type="parTrans" cxnId="{2967FEBD-B6D9-4AC7-9065-B3E90AB7FB46}">
      <dgm:prSet/>
      <dgm:spPr/>
      <dgm:t>
        <a:bodyPr/>
        <a:lstStyle/>
        <a:p>
          <a:endParaRPr kumimoji="1" lang="ja-JP" altLang="en-US"/>
        </a:p>
      </dgm:t>
    </dgm:pt>
    <dgm:pt modelId="{77312907-0A64-4519-A182-A8645B17B6B5}" type="sibTrans" cxnId="{2967FEBD-B6D9-4AC7-9065-B3E90AB7FB46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B6E64254-42D7-4F66-9F56-86CAB6E79FBE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b="1" dirty="0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3B2F6DF0-DB6D-41F0-8542-FE0C8753C66A}" type="parTrans" cxnId="{F00E904C-A989-4132-AC5F-294182F9AD80}">
      <dgm:prSet/>
      <dgm:spPr/>
      <dgm:t>
        <a:bodyPr/>
        <a:lstStyle/>
        <a:p>
          <a:endParaRPr kumimoji="1" lang="ja-JP" altLang="en-US"/>
        </a:p>
      </dgm:t>
    </dgm:pt>
    <dgm:pt modelId="{4FE14762-3FBB-4E07-AEB1-14DE94D79DE7}" type="sibTrans" cxnId="{F00E904C-A989-4132-AC5F-294182F9AD80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FA8170F0-D26D-43BE-9F28-B977EC4F204B}">
      <dgm:prSet phldrT="[テキスト]"/>
      <dgm:spPr/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gm:t>
    </dgm:pt>
    <dgm:pt modelId="{467F0D23-47C3-45BC-9D7C-7BC250DB7C60}" type="parTrans" cxnId="{B678C62B-E6F5-437F-B5EB-CB8528E6F04F}">
      <dgm:prSet/>
      <dgm:spPr/>
      <dgm:t>
        <a:bodyPr/>
        <a:lstStyle/>
        <a:p>
          <a:endParaRPr kumimoji="1" lang="ja-JP" altLang="en-US"/>
        </a:p>
      </dgm:t>
    </dgm:pt>
    <dgm:pt modelId="{789C2533-01BB-41F2-AACC-298642182DAB}" type="sibTrans" cxnId="{B678C62B-E6F5-437F-B5EB-CB8528E6F04F}">
      <dgm:prSet/>
      <dgm:spPr/>
      <dgm:t>
        <a:bodyPr/>
        <a:lstStyle/>
        <a:p>
          <a:endParaRPr kumimoji="1" lang="ja-JP" altLang="en-US" b="1">
            <a:latin typeface="メイリオ" panose="020B0604030504040204" pitchFamily="50" charset="-128"/>
            <a:ea typeface="メイリオ" panose="020B0604030504040204" pitchFamily="50" charset="-128"/>
          </a:endParaRPr>
        </a:p>
      </dgm:t>
    </dgm:pt>
    <dgm:pt modelId="{7A7E2D61-B41E-4960-966E-C2B071E72F94}">
      <dgm:prSet phldrT="[テキスト]"/>
      <dgm:spPr>
        <a:solidFill>
          <a:srgbClr val="C00000"/>
        </a:solidFill>
      </dgm:spPr>
      <dgm:t>
        <a:bodyPr/>
        <a:lstStyle/>
        <a:p>
          <a:r>
            <a: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gm:t>
    </dgm:pt>
    <dgm:pt modelId="{2D5A26DB-2242-4BA1-ACAD-435D56E8ECDB}" type="par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0D4E47CA-E03E-4084-8FD7-221966CA3B0E}" type="sibTrans" cxnId="{512B8823-6E70-4DC5-9AEC-84C300DA8223}">
      <dgm:prSet/>
      <dgm:spPr/>
      <dgm:t>
        <a:bodyPr/>
        <a:lstStyle/>
        <a:p>
          <a:endParaRPr kumimoji="1" lang="ja-JP" altLang="en-US"/>
        </a:p>
      </dgm:t>
    </dgm:pt>
    <dgm:pt modelId="{DFE366C0-EACB-4BBA-A028-589D6FE738A2}" type="pres">
      <dgm:prSet presAssocID="{33A3DFB4-A1CB-4E80-831D-C4196D8ED6AF}" presName="linearFlow" presStyleCnt="0">
        <dgm:presLayoutVars>
          <dgm:resizeHandles val="exact"/>
        </dgm:presLayoutVars>
      </dgm:prSet>
      <dgm:spPr/>
    </dgm:pt>
    <dgm:pt modelId="{61B6A811-4353-4217-9A92-4FDD2391C49E}" type="pres">
      <dgm:prSet presAssocID="{BE9D27A1-281D-41B7-8384-B12DB75B50E7}" presName="node" presStyleLbl="node1" presStyleIdx="0" presStyleCnt="4">
        <dgm:presLayoutVars>
          <dgm:bulletEnabled val="1"/>
        </dgm:presLayoutVars>
      </dgm:prSet>
      <dgm:spPr/>
    </dgm:pt>
    <dgm:pt modelId="{68AC50F2-BE2C-4C66-8397-DDE1F01F82AD}" type="pres">
      <dgm:prSet presAssocID="{77312907-0A64-4519-A182-A8645B17B6B5}" presName="sibTrans" presStyleLbl="sibTrans2D1" presStyleIdx="0" presStyleCnt="3"/>
      <dgm:spPr/>
    </dgm:pt>
    <dgm:pt modelId="{9AAD8FEC-290E-4F9E-A0B8-40F4700DC8AD}" type="pres">
      <dgm:prSet presAssocID="{77312907-0A64-4519-A182-A8645B17B6B5}" presName="connectorText" presStyleLbl="sibTrans2D1" presStyleIdx="0" presStyleCnt="3"/>
      <dgm:spPr/>
    </dgm:pt>
    <dgm:pt modelId="{5B218B0D-FBBB-4EE0-897F-BC472A616AB9}" type="pres">
      <dgm:prSet presAssocID="{B6E64254-42D7-4F66-9F56-86CAB6E79FBE}" presName="node" presStyleLbl="node1" presStyleIdx="1" presStyleCnt="4">
        <dgm:presLayoutVars>
          <dgm:bulletEnabled val="1"/>
        </dgm:presLayoutVars>
      </dgm:prSet>
      <dgm:spPr/>
    </dgm:pt>
    <dgm:pt modelId="{A2EE2B90-5B4F-4497-8941-EA475C19BEAA}" type="pres">
      <dgm:prSet presAssocID="{4FE14762-3FBB-4E07-AEB1-14DE94D79DE7}" presName="sibTrans" presStyleLbl="sibTrans2D1" presStyleIdx="1" presStyleCnt="3"/>
      <dgm:spPr/>
    </dgm:pt>
    <dgm:pt modelId="{37AEC277-8C1C-4F22-9D17-C76028E42F5D}" type="pres">
      <dgm:prSet presAssocID="{4FE14762-3FBB-4E07-AEB1-14DE94D79DE7}" presName="connectorText" presStyleLbl="sibTrans2D1" presStyleIdx="1" presStyleCnt="3"/>
      <dgm:spPr/>
    </dgm:pt>
    <dgm:pt modelId="{07878241-A503-4BDF-A33B-A492B2B556C0}" type="pres">
      <dgm:prSet presAssocID="{FA8170F0-D26D-43BE-9F28-B977EC4F204B}" presName="node" presStyleLbl="node1" presStyleIdx="2" presStyleCnt="4">
        <dgm:presLayoutVars>
          <dgm:bulletEnabled val="1"/>
        </dgm:presLayoutVars>
      </dgm:prSet>
      <dgm:spPr/>
    </dgm:pt>
    <dgm:pt modelId="{0EBF0F26-CB9E-4BE9-94E5-F0DE7BC525C5}" type="pres">
      <dgm:prSet presAssocID="{789C2533-01BB-41F2-AACC-298642182DAB}" presName="sibTrans" presStyleLbl="sibTrans2D1" presStyleIdx="2" presStyleCnt="3"/>
      <dgm:spPr/>
    </dgm:pt>
    <dgm:pt modelId="{AC994CC4-AB1C-4495-9A38-368C2188CC29}" type="pres">
      <dgm:prSet presAssocID="{789C2533-01BB-41F2-AACC-298642182DAB}" presName="connectorText" presStyleLbl="sibTrans2D1" presStyleIdx="2" presStyleCnt="3"/>
      <dgm:spPr/>
    </dgm:pt>
    <dgm:pt modelId="{CD48FB59-1851-4849-973D-2B4C449DB9EA}" type="pres">
      <dgm:prSet presAssocID="{7A7E2D61-B41E-4960-966E-C2B071E72F94}" presName="node" presStyleLbl="node1" presStyleIdx="3" presStyleCnt="4">
        <dgm:presLayoutVars>
          <dgm:bulletEnabled val="1"/>
        </dgm:presLayoutVars>
      </dgm:prSet>
      <dgm:spPr/>
    </dgm:pt>
  </dgm:ptLst>
  <dgm:cxnLst>
    <dgm:cxn modelId="{D1275C01-4C5F-40AE-BC17-9C6364FB18B1}" type="presOf" srcId="{789C2533-01BB-41F2-AACC-298642182DAB}" destId="{AC994CC4-AB1C-4495-9A38-368C2188CC29}" srcOrd="1" destOrd="0" presId="urn:microsoft.com/office/officeart/2005/8/layout/process2"/>
    <dgm:cxn modelId="{B5AC4702-4EAB-4057-AB2A-A3DF17315601}" type="presOf" srcId="{4FE14762-3FBB-4E07-AEB1-14DE94D79DE7}" destId="{A2EE2B90-5B4F-4497-8941-EA475C19BEAA}" srcOrd="0" destOrd="0" presId="urn:microsoft.com/office/officeart/2005/8/layout/process2"/>
    <dgm:cxn modelId="{795E4A04-F616-4C77-8A2E-6B7606FDBA2F}" type="presOf" srcId="{77312907-0A64-4519-A182-A8645B17B6B5}" destId="{9AAD8FEC-290E-4F9E-A0B8-40F4700DC8AD}" srcOrd="1" destOrd="0" presId="urn:microsoft.com/office/officeart/2005/8/layout/process2"/>
    <dgm:cxn modelId="{512B8823-6E70-4DC5-9AEC-84C300DA8223}" srcId="{33A3DFB4-A1CB-4E80-831D-C4196D8ED6AF}" destId="{7A7E2D61-B41E-4960-966E-C2B071E72F94}" srcOrd="3" destOrd="0" parTransId="{2D5A26DB-2242-4BA1-ACAD-435D56E8ECDB}" sibTransId="{0D4E47CA-E03E-4084-8FD7-221966CA3B0E}"/>
    <dgm:cxn modelId="{B678C62B-E6F5-437F-B5EB-CB8528E6F04F}" srcId="{33A3DFB4-A1CB-4E80-831D-C4196D8ED6AF}" destId="{FA8170F0-D26D-43BE-9F28-B977EC4F204B}" srcOrd="2" destOrd="0" parTransId="{467F0D23-47C3-45BC-9D7C-7BC250DB7C60}" sibTransId="{789C2533-01BB-41F2-AACC-298642182DAB}"/>
    <dgm:cxn modelId="{7236EB2D-8B77-403E-8797-C0CAF42C54F1}" type="presOf" srcId="{4FE14762-3FBB-4E07-AEB1-14DE94D79DE7}" destId="{37AEC277-8C1C-4F22-9D17-C76028E42F5D}" srcOrd="1" destOrd="0" presId="urn:microsoft.com/office/officeart/2005/8/layout/process2"/>
    <dgm:cxn modelId="{EE2E3D37-ED38-4767-8272-0877529F5F7F}" type="presOf" srcId="{FA8170F0-D26D-43BE-9F28-B977EC4F204B}" destId="{07878241-A503-4BDF-A33B-A492B2B556C0}" srcOrd="0" destOrd="0" presId="urn:microsoft.com/office/officeart/2005/8/layout/process2"/>
    <dgm:cxn modelId="{60DFD248-6645-420E-A729-BB4B4FE81533}" type="presOf" srcId="{789C2533-01BB-41F2-AACC-298642182DAB}" destId="{0EBF0F26-CB9E-4BE9-94E5-F0DE7BC525C5}" srcOrd="0" destOrd="0" presId="urn:microsoft.com/office/officeart/2005/8/layout/process2"/>
    <dgm:cxn modelId="{C4AD684B-1C41-4E3B-896D-381C1B0CABB8}" type="presOf" srcId="{77312907-0A64-4519-A182-A8645B17B6B5}" destId="{68AC50F2-BE2C-4C66-8397-DDE1F01F82AD}" srcOrd="0" destOrd="0" presId="urn:microsoft.com/office/officeart/2005/8/layout/process2"/>
    <dgm:cxn modelId="{7CB9756B-4E86-4DB4-9D94-2379DF2C08EB}" type="presOf" srcId="{7A7E2D61-B41E-4960-966E-C2B071E72F94}" destId="{CD48FB59-1851-4849-973D-2B4C449DB9EA}" srcOrd="0" destOrd="0" presId="urn:microsoft.com/office/officeart/2005/8/layout/process2"/>
    <dgm:cxn modelId="{F00E904C-A989-4132-AC5F-294182F9AD80}" srcId="{33A3DFB4-A1CB-4E80-831D-C4196D8ED6AF}" destId="{B6E64254-42D7-4F66-9F56-86CAB6E79FBE}" srcOrd="1" destOrd="0" parTransId="{3B2F6DF0-DB6D-41F0-8542-FE0C8753C66A}" sibTransId="{4FE14762-3FBB-4E07-AEB1-14DE94D79DE7}"/>
    <dgm:cxn modelId="{D862D3B2-92C1-4BAC-8A47-B03875A69044}" type="presOf" srcId="{B6E64254-42D7-4F66-9F56-86CAB6E79FBE}" destId="{5B218B0D-FBBB-4EE0-897F-BC472A616AB9}" srcOrd="0" destOrd="0" presId="urn:microsoft.com/office/officeart/2005/8/layout/process2"/>
    <dgm:cxn modelId="{2967FEBD-B6D9-4AC7-9065-B3E90AB7FB46}" srcId="{33A3DFB4-A1CB-4E80-831D-C4196D8ED6AF}" destId="{BE9D27A1-281D-41B7-8384-B12DB75B50E7}" srcOrd="0" destOrd="0" parTransId="{4C98E23B-775D-4EB6-B7EE-D886AE67882C}" sibTransId="{77312907-0A64-4519-A182-A8645B17B6B5}"/>
    <dgm:cxn modelId="{BD82EBE2-B64E-4E6E-829E-B3913F47E5F1}" type="presOf" srcId="{33A3DFB4-A1CB-4E80-831D-C4196D8ED6AF}" destId="{DFE366C0-EACB-4BBA-A028-589D6FE738A2}" srcOrd="0" destOrd="0" presId="urn:microsoft.com/office/officeart/2005/8/layout/process2"/>
    <dgm:cxn modelId="{6BC6A4F6-B284-4209-B308-59B62647657A}" type="presOf" srcId="{BE9D27A1-281D-41B7-8384-B12DB75B50E7}" destId="{61B6A811-4353-4217-9A92-4FDD2391C49E}" srcOrd="0" destOrd="0" presId="urn:microsoft.com/office/officeart/2005/8/layout/process2"/>
    <dgm:cxn modelId="{6BF0F937-B41F-42F3-97A4-7C610773AB02}" type="presParOf" srcId="{DFE366C0-EACB-4BBA-A028-589D6FE738A2}" destId="{61B6A811-4353-4217-9A92-4FDD2391C49E}" srcOrd="0" destOrd="0" presId="urn:microsoft.com/office/officeart/2005/8/layout/process2"/>
    <dgm:cxn modelId="{C84ABA65-AEAB-44C0-9717-BE2E26CD44DA}" type="presParOf" srcId="{DFE366C0-EACB-4BBA-A028-589D6FE738A2}" destId="{68AC50F2-BE2C-4C66-8397-DDE1F01F82AD}" srcOrd="1" destOrd="0" presId="urn:microsoft.com/office/officeart/2005/8/layout/process2"/>
    <dgm:cxn modelId="{23645AA3-FE83-45CD-9ADB-CAEB7FAD08C1}" type="presParOf" srcId="{68AC50F2-BE2C-4C66-8397-DDE1F01F82AD}" destId="{9AAD8FEC-290E-4F9E-A0B8-40F4700DC8AD}" srcOrd="0" destOrd="0" presId="urn:microsoft.com/office/officeart/2005/8/layout/process2"/>
    <dgm:cxn modelId="{938FA8EE-87B0-4711-9BC2-18A13C38C325}" type="presParOf" srcId="{DFE366C0-EACB-4BBA-A028-589D6FE738A2}" destId="{5B218B0D-FBBB-4EE0-897F-BC472A616AB9}" srcOrd="2" destOrd="0" presId="urn:microsoft.com/office/officeart/2005/8/layout/process2"/>
    <dgm:cxn modelId="{95B15A5C-5ADB-48CC-9B44-23AE169941FF}" type="presParOf" srcId="{DFE366C0-EACB-4BBA-A028-589D6FE738A2}" destId="{A2EE2B90-5B4F-4497-8941-EA475C19BEAA}" srcOrd="3" destOrd="0" presId="urn:microsoft.com/office/officeart/2005/8/layout/process2"/>
    <dgm:cxn modelId="{1206D1A6-B525-49D4-BD27-30693E9B8AD5}" type="presParOf" srcId="{A2EE2B90-5B4F-4497-8941-EA475C19BEAA}" destId="{37AEC277-8C1C-4F22-9D17-C76028E42F5D}" srcOrd="0" destOrd="0" presId="urn:microsoft.com/office/officeart/2005/8/layout/process2"/>
    <dgm:cxn modelId="{5B922B5C-7C86-4EA5-8C14-B24ABC972EE1}" type="presParOf" srcId="{DFE366C0-EACB-4BBA-A028-589D6FE738A2}" destId="{07878241-A503-4BDF-A33B-A492B2B556C0}" srcOrd="4" destOrd="0" presId="urn:microsoft.com/office/officeart/2005/8/layout/process2"/>
    <dgm:cxn modelId="{A15B1E26-8AAD-40FA-B748-7470ADC35DFE}" type="presParOf" srcId="{DFE366C0-EACB-4BBA-A028-589D6FE738A2}" destId="{0EBF0F26-CB9E-4BE9-94E5-F0DE7BC525C5}" srcOrd="5" destOrd="0" presId="urn:microsoft.com/office/officeart/2005/8/layout/process2"/>
    <dgm:cxn modelId="{985EB9F8-9FDD-48DC-A2AA-14C36772322C}" type="presParOf" srcId="{0EBF0F26-CB9E-4BE9-94E5-F0DE7BC525C5}" destId="{AC994CC4-AB1C-4495-9A38-368C2188CC29}" srcOrd="0" destOrd="0" presId="urn:microsoft.com/office/officeart/2005/8/layout/process2"/>
    <dgm:cxn modelId="{4141590C-DEC2-4406-BFB3-44170C243901}" type="presParOf" srcId="{DFE366C0-EACB-4BBA-A028-589D6FE738A2}" destId="{CD48FB59-1851-4849-973D-2B4C449DB9E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A811-4353-4217-9A92-4FDD2391C49E}">
      <dsp:nvSpPr>
        <dsp:cNvPr id="0" name=""/>
        <dsp:cNvSpPr/>
      </dsp:nvSpPr>
      <dsp:spPr>
        <a:xfrm>
          <a:off x="516784" y="2411"/>
          <a:ext cx="1614496" cy="89694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sp:txBody>
      <dsp:txXfrm>
        <a:off x="543055" y="28682"/>
        <a:ext cx="1561954" cy="844400"/>
      </dsp:txXfrm>
    </dsp:sp>
    <dsp:sp modelId="{68AC50F2-BE2C-4C66-8397-DDE1F01F82AD}">
      <dsp:nvSpPr>
        <dsp:cNvPr id="0" name=""/>
        <dsp:cNvSpPr/>
      </dsp:nvSpPr>
      <dsp:spPr>
        <a:xfrm rot="5400000">
          <a:off x="1155856" y="921777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955412"/>
        <a:ext cx="242174" cy="235447"/>
      </dsp:txXfrm>
    </dsp:sp>
    <dsp:sp modelId="{5B218B0D-FBBB-4EE0-897F-BC472A616AB9}">
      <dsp:nvSpPr>
        <dsp:cNvPr id="0" name=""/>
        <dsp:cNvSpPr/>
      </dsp:nvSpPr>
      <dsp:spPr>
        <a:xfrm>
          <a:off x="516784" y="1347825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43055" y="1374096"/>
        <a:ext cx="1561954" cy="844400"/>
      </dsp:txXfrm>
    </dsp:sp>
    <dsp:sp modelId="{A2EE2B90-5B4F-4497-8941-EA475C19BEAA}">
      <dsp:nvSpPr>
        <dsp:cNvPr id="0" name=""/>
        <dsp:cNvSpPr/>
      </dsp:nvSpPr>
      <dsp:spPr>
        <a:xfrm rot="5400000">
          <a:off x="1155856" y="2267191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2300826"/>
        <a:ext cx="242174" cy="235447"/>
      </dsp:txXfrm>
    </dsp:sp>
    <dsp:sp modelId="{07878241-A503-4BDF-A33B-A492B2B556C0}">
      <dsp:nvSpPr>
        <dsp:cNvPr id="0" name=""/>
        <dsp:cNvSpPr/>
      </dsp:nvSpPr>
      <dsp:spPr>
        <a:xfrm>
          <a:off x="516784" y="2693239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sp:txBody>
      <dsp:txXfrm>
        <a:off x="543055" y="2719510"/>
        <a:ext cx="1561954" cy="844400"/>
      </dsp:txXfrm>
    </dsp:sp>
    <dsp:sp modelId="{0EBF0F26-CB9E-4BE9-94E5-F0DE7BC525C5}">
      <dsp:nvSpPr>
        <dsp:cNvPr id="0" name=""/>
        <dsp:cNvSpPr/>
      </dsp:nvSpPr>
      <dsp:spPr>
        <a:xfrm rot="5400000">
          <a:off x="1155856" y="3612605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3646240"/>
        <a:ext cx="242174" cy="235447"/>
      </dsp:txXfrm>
    </dsp:sp>
    <dsp:sp modelId="{CD48FB59-1851-4849-973D-2B4C449DB9EA}">
      <dsp:nvSpPr>
        <dsp:cNvPr id="0" name=""/>
        <dsp:cNvSpPr/>
      </dsp:nvSpPr>
      <dsp:spPr>
        <a:xfrm>
          <a:off x="516784" y="4038653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sp:txBody>
      <dsp:txXfrm>
        <a:off x="543055" y="4064924"/>
        <a:ext cx="1561954" cy="844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A811-4353-4217-9A92-4FDD2391C49E}">
      <dsp:nvSpPr>
        <dsp:cNvPr id="0" name=""/>
        <dsp:cNvSpPr/>
      </dsp:nvSpPr>
      <dsp:spPr>
        <a:xfrm>
          <a:off x="516784" y="2411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sp:txBody>
      <dsp:txXfrm>
        <a:off x="543055" y="28682"/>
        <a:ext cx="1561954" cy="844400"/>
      </dsp:txXfrm>
    </dsp:sp>
    <dsp:sp modelId="{68AC50F2-BE2C-4C66-8397-DDE1F01F82AD}">
      <dsp:nvSpPr>
        <dsp:cNvPr id="0" name=""/>
        <dsp:cNvSpPr/>
      </dsp:nvSpPr>
      <dsp:spPr>
        <a:xfrm rot="5400000">
          <a:off x="1155856" y="921777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955412"/>
        <a:ext cx="242174" cy="235447"/>
      </dsp:txXfrm>
    </dsp:sp>
    <dsp:sp modelId="{5B218B0D-FBBB-4EE0-897F-BC472A616AB9}">
      <dsp:nvSpPr>
        <dsp:cNvPr id="0" name=""/>
        <dsp:cNvSpPr/>
      </dsp:nvSpPr>
      <dsp:spPr>
        <a:xfrm>
          <a:off x="516784" y="1347825"/>
          <a:ext cx="1614496" cy="89694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43055" y="1374096"/>
        <a:ext cx="1561954" cy="844400"/>
      </dsp:txXfrm>
    </dsp:sp>
    <dsp:sp modelId="{A2EE2B90-5B4F-4497-8941-EA475C19BEAA}">
      <dsp:nvSpPr>
        <dsp:cNvPr id="0" name=""/>
        <dsp:cNvSpPr/>
      </dsp:nvSpPr>
      <dsp:spPr>
        <a:xfrm rot="5400000">
          <a:off x="1155856" y="2267191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2300826"/>
        <a:ext cx="242174" cy="235447"/>
      </dsp:txXfrm>
    </dsp:sp>
    <dsp:sp modelId="{07878241-A503-4BDF-A33B-A492B2B556C0}">
      <dsp:nvSpPr>
        <dsp:cNvPr id="0" name=""/>
        <dsp:cNvSpPr/>
      </dsp:nvSpPr>
      <dsp:spPr>
        <a:xfrm>
          <a:off x="516784" y="2693239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sp:txBody>
      <dsp:txXfrm>
        <a:off x="543055" y="2719510"/>
        <a:ext cx="1561954" cy="844400"/>
      </dsp:txXfrm>
    </dsp:sp>
    <dsp:sp modelId="{0EBF0F26-CB9E-4BE9-94E5-F0DE7BC525C5}">
      <dsp:nvSpPr>
        <dsp:cNvPr id="0" name=""/>
        <dsp:cNvSpPr/>
      </dsp:nvSpPr>
      <dsp:spPr>
        <a:xfrm rot="5400000">
          <a:off x="1155856" y="3612605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3646240"/>
        <a:ext cx="242174" cy="235447"/>
      </dsp:txXfrm>
    </dsp:sp>
    <dsp:sp modelId="{CD48FB59-1851-4849-973D-2B4C449DB9EA}">
      <dsp:nvSpPr>
        <dsp:cNvPr id="0" name=""/>
        <dsp:cNvSpPr/>
      </dsp:nvSpPr>
      <dsp:spPr>
        <a:xfrm>
          <a:off x="516784" y="4038653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sp:txBody>
      <dsp:txXfrm>
        <a:off x="543055" y="4064924"/>
        <a:ext cx="1561954" cy="8444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A811-4353-4217-9A92-4FDD2391C49E}">
      <dsp:nvSpPr>
        <dsp:cNvPr id="0" name=""/>
        <dsp:cNvSpPr/>
      </dsp:nvSpPr>
      <dsp:spPr>
        <a:xfrm>
          <a:off x="516784" y="2411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sp:txBody>
      <dsp:txXfrm>
        <a:off x="543055" y="28682"/>
        <a:ext cx="1561954" cy="844400"/>
      </dsp:txXfrm>
    </dsp:sp>
    <dsp:sp modelId="{68AC50F2-BE2C-4C66-8397-DDE1F01F82AD}">
      <dsp:nvSpPr>
        <dsp:cNvPr id="0" name=""/>
        <dsp:cNvSpPr/>
      </dsp:nvSpPr>
      <dsp:spPr>
        <a:xfrm rot="5400000">
          <a:off x="1155856" y="921777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955412"/>
        <a:ext cx="242174" cy="235447"/>
      </dsp:txXfrm>
    </dsp:sp>
    <dsp:sp modelId="{5B218B0D-FBBB-4EE0-897F-BC472A616AB9}">
      <dsp:nvSpPr>
        <dsp:cNvPr id="0" name=""/>
        <dsp:cNvSpPr/>
      </dsp:nvSpPr>
      <dsp:spPr>
        <a:xfrm>
          <a:off x="516784" y="1347825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43055" y="1374096"/>
        <a:ext cx="1561954" cy="844400"/>
      </dsp:txXfrm>
    </dsp:sp>
    <dsp:sp modelId="{A2EE2B90-5B4F-4497-8941-EA475C19BEAA}">
      <dsp:nvSpPr>
        <dsp:cNvPr id="0" name=""/>
        <dsp:cNvSpPr/>
      </dsp:nvSpPr>
      <dsp:spPr>
        <a:xfrm rot="5400000">
          <a:off x="1155856" y="2267191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2300826"/>
        <a:ext cx="242174" cy="235447"/>
      </dsp:txXfrm>
    </dsp:sp>
    <dsp:sp modelId="{07878241-A503-4BDF-A33B-A492B2B556C0}">
      <dsp:nvSpPr>
        <dsp:cNvPr id="0" name=""/>
        <dsp:cNvSpPr/>
      </dsp:nvSpPr>
      <dsp:spPr>
        <a:xfrm>
          <a:off x="516784" y="2693239"/>
          <a:ext cx="1614496" cy="89694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sp:txBody>
      <dsp:txXfrm>
        <a:off x="543055" y="2719510"/>
        <a:ext cx="1561954" cy="844400"/>
      </dsp:txXfrm>
    </dsp:sp>
    <dsp:sp modelId="{0EBF0F26-CB9E-4BE9-94E5-F0DE7BC525C5}">
      <dsp:nvSpPr>
        <dsp:cNvPr id="0" name=""/>
        <dsp:cNvSpPr/>
      </dsp:nvSpPr>
      <dsp:spPr>
        <a:xfrm rot="5400000">
          <a:off x="1155856" y="3612605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3646240"/>
        <a:ext cx="242174" cy="235447"/>
      </dsp:txXfrm>
    </dsp:sp>
    <dsp:sp modelId="{CD48FB59-1851-4849-973D-2B4C449DB9EA}">
      <dsp:nvSpPr>
        <dsp:cNvPr id="0" name=""/>
        <dsp:cNvSpPr/>
      </dsp:nvSpPr>
      <dsp:spPr>
        <a:xfrm>
          <a:off x="516784" y="4038653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sp:txBody>
      <dsp:txXfrm>
        <a:off x="543055" y="4064924"/>
        <a:ext cx="1561954" cy="8444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B6A811-4353-4217-9A92-4FDD2391C49E}">
      <dsp:nvSpPr>
        <dsp:cNvPr id="0" name=""/>
        <dsp:cNvSpPr/>
      </dsp:nvSpPr>
      <dsp:spPr>
        <a:xfrm>
          <a:off x="516784" y="2411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受講票内の参加用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リンクをクリック</a:t>
          </a:r>
        </a:p>
      </dsp:txBody>
      <dsp:txXfrm>
        <a:off x="543055" y="28682"/>
        <a:ext cx="1561954" cy="844400"/>
      </dsp:txXfrm>
    </dsp:sp>
    <dsp:sp modelId="{68AC50F2-BE2C-4C66-8397-DDE1F01F82AD}">
      <dsp:nvSpPr>
        <dsp:cNvPr id="0" name=""/>
        <dsp:cNvSpPr/>
      </dsp:nvSpPr>
      <dsp:spPr>
        <a:xfrm rot="5400000">
          <a:off x="1155856" y="921777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955412"/>
        <a:ext cx="242174" cy="235447"/>
      </dsp:txXfrm>
    </dsp:sp>
    <dsp:sp modelId="{5B218B0D-FBBB-4EE0-897F-BC472A616AB9}">
      <dsp:nvSpPr>
        <dsp:cNvPr id="0" name=""/>
        <dsp:cNvSpPr/>
      </dsp:nvSpPr>
      <dsp:spPr>
        <a:xfrm>
          <a:off x="516784" y="1347825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登録ボタンを押す</a:t>
          </a:r>
          <a:endParaRPr kumimoji="1" lang="en-US" altLang="ja-JP" sz="1300" b="1" kern="1200" dirty="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>
        <a:off x="543055" y="1374096"/>
        <a:ext cx="1561954" cy="844400"/>
      </dsp:txXfrm>
    </dsp:sp>
    <dsp:sp modelId="{A2EE2B90-5B4F-4497-8941-EA475C19BEAA}">
      <dsp:nvSpPr>
        <dsp:cNvPr id="0" name=""/>
        <dsp:cNvSpPr/>
      </dsp:nvSpPr>
      <dsp:spPr>
        <a:xfrm rot="5400000">
          <a:off x="1155856" y="2267191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2300826"/>
        <a:ext cx="242174" cy="235447"/>
      </dsp:txXfrm>
    </dsp:sp>
    <dsp:sp modelId="{07878241-A503-4BDF-A33B-A492B2B556C0}">
      <dsp:nvSpPr>
        <dsp:cNvPr id="0" name=""/>
        <dsp:cNvSpPr/>
      </dsp:nvSpPr>
      <dsp:spPr>
        <a:xfrm>
          <a:off x="516784" y="2693239"/>
          <a:ext cx="1614496" cy="8969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参加者情報を登録</a:t>
          </a:r>
        </a:p>
      </dsp:txBody>
      <dsp:txXfrm>
        <a:off x="543055" y="2719510"/>
        <a:ext cx="1561954" cy="844400"/>
      </dsp:txXfrm>
    </dsp:sp>
    <dsp:sp modelId="{0EBF0F26-CB9E-4BE9-94E5-F0DE7BC525C5}">
      <dsp:nvSpPr>
        <dsp:cNvPr id="0" name=""/>
        <dsp:cNvSpPr/>
      </dsp:nvSpPr>
      <dsp:spPr>
        <a:xfrm rot="5400000">
          <a:off x="1155856" y="3612605"/>
          <a:ext cx="336353" cy="403624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1000" b="1" kern="1200">
            <a:latin typeface="メイリオ" panose="020B0604030504040204" pitchFamily="50" charset="-128"/>
            <a:ea typeface="メイリオ" panose="020B0604030504040204" pitchFamily="50" charset="-128"/>
          </a:endParaRPr>
        </a:p>
      </dsp:txBody>
      <dsp:txXfrm rot="-5400000">
        <a:off x="1202946" y="3646240"/>
        <a:ext cx="242174" cy="235447"/>
      </dsp:txXfrm>
    </dsp:sp>
    <dsp:sp modelId="{CD48FB59-1851-4849-973D-2B4C449DB9EA}">
      <dsp:nvSpPr>
        <dsp:cNvPr id="0" name=""/>
        <dsp:cNvSpPr/>
      </dsp:nvSpPr>
      <dsp:spPr>
        <a:xfrm>
          <a:off x="516784" y="4038653"/>
          <a:ext cx="1614496" cy="89694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b="1" kern="1200" dirty="0">
              <a:latin typeface="メイリオ" panose="020B0604030504040204" pitchFamily="50" charset="-128"/>
              <a:ea typeface="メイリオ" panose="020B0604030504040204" pitchFamily="50" charset="-128"/>
            </a:rPr>
            <a:t>セミナーに参加</a:t>
          </a:r>
        </a:p>
      </dsp:txBody>
      <dsp:txXfrm>
        <a:off x="543055" y="4064924"/>
        <a:ext cx="1561954" cy="844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A2660D-56DB-48C1-A476-73583EAB7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274D34-632E-45BC-841C-6BF057483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F52152-9B7A-471D-976A-BF6EAFD5E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DF7B3-8F49-4BB5-972F-814DDF0C99D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E5A20-AC87-48AA-9837-ED62B203C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C6BA14-FD4C-47E5-B91F-11032000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70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9B3670-A2DB-4FF1-908D-89EED6A6A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B57064-8192-497B-885F-23FC62865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7AA5EC-A8BF-488D-A3F7-9B93DEBC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DE84-A7BE-4507-B517-E25580299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F6AE45-E88C-4B44-B920-A4E0CF2D4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2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387A72A-B698-4950-8696-919CD6A9A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49D513-145B-4AB8-92FD-BF13AA67E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F26FA37-DFEC-449D-BB25-237D6FCB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56940B-95FD-492C-9BBF-FA08CE5E0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443044-1FBE-42C3-84CC-47D3F8C23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8621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1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中ページスライド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16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4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7E2D1D-901A-4766-903C-5DDA4020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AA6F6-F26C-45EC-95BF-259F98BDB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BB8819-13D6-4F68-A4FD-5A1123178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399821-8E8B-4D3D-9034-9AFB3BFC4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9239A1-F0E5-49EA-AB79-82034BC5F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66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E9312-F423-4919-907D-0784FC54A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7BD87C-2E08-4AA5-914D-26F89B536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939732-C6CA-4E74-9333-A1CAA1A8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40EE87-DCB9-4533-88A9-ED8FC143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D70933-07D0-4FF4-9863-2B0A25DD5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503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C6776-8B81-436D-9B7D-392E12A65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6B9BD5-13A2-4AF2-A0CB-B1693B470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6914B6-A0AA-4E28-ACC6-B48B9384A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DDE0F4-1921-47C9-B01F-1B0E4AEE3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132E39-BE88-4613-8588-074D8DE58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F88C1D4-1D97-451D-BCC8-988E692F0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29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8CEE00-3678-4E0D-B44E-C1A83EC2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B0FF39-4B78-443D-8CE9-6390A9A85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C96DA5-9397-4ECC-A133-6CC0A66C6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F1B4AF0-40A5-4AB8-9813-B6F72BB88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7D6DCF-93B5-4F16-9EA7-54608D769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EDBC841-3C5B-4332-BFD9-BBB12ED7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6B576DC-1262-4483-BAF2-5BC2AB319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32AE00-2172-4A76-AEEC-B2C3CAE6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98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5B425-64EC-4DA6-95EF-3EF5828A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A40C61-7372-4298-BBCC-027CF3024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554DCB-9052-41D3-A404-7FFADC645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D5755D7-9D09-4B24-A192-3E6091FF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6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EAB515B-D7D0-4BC0-9CFA-9040EAE5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E725EF9-0666-4A48-8918-DB82BCC67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2EDB49B-BB02-444C-80F3-A4072F0E4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11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F4BD55-F062-4EE6-9688-382E823AB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7A0258-897D-4064-94E1-F557C5962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BFF1AD-C267-4C89-AEA9-E423A4E5D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7D26A5-BB06-4CB6-AD80-8977C4E4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D4D6930-7336-42D0-AE08-034013CA4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F88F93-9087-4025-89D1-AE595043C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71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401E19-C158-4DCB-AB47-0B1EDE743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EA736B-0DA0-4E53-93F2-FB18A3F2CB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21D46BB-1919-4508-9637-31168D2D95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C543BA-9623-4683-BDE9-D1EE41FC8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5B70E7-A913-4F52-9A83-4F7E3313E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DF7C25-2558-4F9D-BC9C-BFE9E48A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7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3BAD0D1-A553-4EAF-B44A-9D64B4BB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C355F7-B49F-439E-93F8-C686B89DA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4A073D-A120-41AB-92AA-6F4DCCC8B5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D488C-0841-4D20-B0A9-30D8F442D5B7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83F93E-D202-45B3-AC81-EAA4D37F1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CF294-9163-468E-821D-2785D9EB57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67310-4AEA-40FE-9E66-2ADB9BE897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41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 advClick="0" advTm="1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ECE93A8-2730-404B-80FE-799F99C45439}"/>
              </a:ext>
            </a:extLst>
          </p:cNvPr>
          <p:cNvSpPr/>
          <p:nvPr/>
        </p:nvSpPr>
        <p:spPr>
          <a:xfrm>
            <a:off x="714375" y="1190625"/>
            <a:ext cx="11001375" cy="443865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本テンプレートを利用する際の注意点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2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Events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の開催設定および、バージョンなどにより、</a:t>
            </a: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意図せず内容が変更となる場合がございます。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ウェビナー参加をお約束するものではございませんので、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ご利用の際は、自己責任でお願いいたします。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94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64FA1C-9FE7-4EE0-890F-0665C24A765E}"/>
              </a:ext>
            </a:extLst>
          </p:cNvPr>
          <p:cNvSpPr txBox="1"/>
          <p:nvPr/>
        </p:nvSpPr>
        <p:spPr>
          <a:xfrm>
            <a:off x="390699" y="445936"/>
            <a:ext cx="1089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トラブルの時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4483E1-BEAE-4A99-87D4-4EB672DC1FE3}"/>
              </a:ext>
            </a:extLst>
          </p:cNvPr>
          <p:cNvSpPr txBox="1"/>
          <p:nvPr/>
        </p:nvSpPr>
        <p:spPr>
          <a:xfrm>
            <a:off x="648393" y="980723"/>
            <a:ext cx="10895213" cy="110799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インターネットが切れてしまった。</a:t>
            </a:r>
            <a:r>
              <a:rPr kumimoji="1" lang="en-US" altLang="ja-JP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が落ちてしまった。</a:t>
            </a:r>
            <a:endParaRPr kumimoji="1"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一定時間であれば、インターネット回線が元に戻ると自動的に復旧します。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長時間切断されている場合は、再度招待リンクより再接続してください。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2075BB-8BA2-4193-8B38-31F0D41CC9C5}"/>
              </a:ext>
            </a:extLst>
          </p:cNvPr>
          <p:cNvSpPr txBox="1"/>
          <p:nvPr/>
        </p:nvSpPr>
        <p:spPr>
          <a:xfrm>
            <a:off x="648394" y="2097400"/>
            <a:ext cx="1089521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発表者のビデオが見えない。黄色い「！」が表示している</a:t>
            </a:r>
            <a:endParaRPr kumimoji="1"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ネットワーク回線及び、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の利用状況により一時的に負荷がかかっている可能性があります。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様子を見ていただくか、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再起動により解消する場合があります。音と資料が正常であれば、そちらにて視聴ください。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B0D406C-CA5E-490E-857F-9193968BA9F2}"/>
              </a:ext>
            </a:extLst>
          </p:cNvPr>
          <p:cNvSpPr txBox="1"/>
          <p:nvPr/>
        </p:nvSpPr>
        <p:spPr>
          <a:xfrm>
            <a:off x="648393" y="3229494"/>
            <a:ext cx="10895213" cy="20928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音が聞こえない！</a:t>
            </a:r>
            <a:endParaRPr kumimoji="1"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音声接続ができていない。もしくは、デバイスの設定および、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本体のマイク設定が誤っている可能性があります。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「音声」→「音声に接続」　をクリックして音声接続を開始してください。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「音声」→「スピーカー、マイク、カメラ」をクリックしてデバイスの設定を確認してください。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本体のミュート、外付けスピーカーなどの場合は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自体の設定を確認してください。（音量が０になっているなど）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A6D05A-04F2-4C8D-A6A5-2907D72843AB}"/>
              </a:ext>
            </a:extLst>
          </p:cNvPr>
          <p:cNvSpPr txBox="1"/>
          <p:nvPr/>
        </p:nvSpPr>
        <p:spPr>
          <a:xfrm>
            <a:off x="648392" y="5007919"/>
            <a:ext cx="10895213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音声がとぎれとぎれになっている</a:t>
            </a:r>
            <a:endParaRPr kumimoji="1"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16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自身のネットワーク環境が不安定、もしくは、発表者側の問題の可能性があります。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継続的に続く場合で、自身の環境ではないと思われる際は、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Q&amp;A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にてお知らせください。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（主催者側が気づいていない場合もあります）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1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064FA1C-9FE7-4EE0-890F-0665C24A765E}"/>
              </a:ext>
            </a:extLst>
          </p:cNvPr>
          <p:cNvSpPr txBox="1"/>
          <p:nvPr/>
        </p:nvSpPr>
        <p:spPr>
          <a:xfrm>
            <a:off x="390699" y="445936"/>
            <a:ext cx="1089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事前に接続テストをする方法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7CAC659-E431-4DC2-8798-50E5CCF2FB9C}"/>
              </a:ext>
            </a:extLst>
          </p:cNvPr>
          <p:cNvSpPr/>
          <p:nvPr/>
        </p:nvSpPr>
        <p:spPr>
          <a:xfrm>
            <a:off x="5191298" y="3146775"/>
            <a:ext cx="7381899" cy="4001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https://www.webex.com/ja/test-meeting.html</a:t>
            </a:r>
            <a:endParaRPr lang="ja-JP" altLang="en-US" sz="2000" b="1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142B03C-15EB-4BE3-9D6B-3334BBF860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15" y="2205581"/>
            <a:ext cx="4495798" cy="14795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CDE7C90-E9FC-4A4B-9480-3B8B31825C50}"/>
              </a:ext>
            </a:extLst>
          </p:cNvPr>
          <p:cNvSpPr txBox="1"/>
          <p:nvPr/>
        </p:nvSpPr>
        <p:spPr>
          <a:xfrm>
            <a:off x="390698" y="901487"/>
            <a:ext cx="10895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はじめて</a:t>
            </a:r>
            <a:r>
              <a:rPr kumimoji="1" lang="en-US" altLang="ja-JP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に接続する際は、ブラウザへのプラグイン設定やアプリケーションインストール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が必要になる場合があります。不安な場合は、事前にこちらのテストサイトで動作確認することで、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初回設定を事前に行うことが可能です。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93EE1F9-6FE4-4B50-BBC0-6B83B0F254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115" y="4098313"/>
            <a:ext cx="3473744" cy="16863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矢印: 右 10">
            <a:extLst>
              <a:ext uri="{FF2B5EF4-FFF2-40B4-BE49-F238E27FC236}">
                <a16:creationId xmlns:a16="http://schemas.microsoft.com/office/drawing/2014/main" id="{D5E20BFB-98AC-4302-8E2E-605C3542E755}"/>
              </a:ext>
            </a:extLst>
          </p:cNvPr>
          <p:cNvSpPr/>
          <p:nvPr/>
        </p:nvSpPr>
        <p:spPr>
          <a:xfrm>
            <a:off x="4572000" y="4530436"/>
            <a:ext cx="1238596" cy="856211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noFill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E704143-683D-45F2-A277-1E10CD9E589F}"/>
              </a:ext>
            </a:extLst>
          </p:cNvPr>
          <p:cNvSpPr/>
          <p:nvPr/>
        </p:nvSpPr>
        <p:spPr>
          <a:xfrm>
            <a:off x="6029302" y="4279789"/>
            <a:ext cx="6606044" cy="132343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画面の指示に従い、プラグインインストール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アプリをダウンロードしインストール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・ブラウザプラグインをインストール、など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利用環境により接続可能な方法が案内されます。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FB1EB1F-4AEB-43BE-BC64-F79C356CB6A0}"/>
              </a:ext>
            </a:extLst>
          </p:cNvPr>
          <p:cNvSpPr/>
          <p:nvPr/>
        </p:nvSpPr>
        <p:spPr>
          <a:xfrm>
            <a:off x="5335040" y="2255558"/>
            <a:ext cx="6298645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0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接続テスト」と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で検索。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一番上に出てくる「ミーティングのテスト」を選択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C16AFD8-ECCE-4FE6-8491-58D54BC4FBD5}"/>
              </a:ext>
            </a:extLst>
          </p:cNvPr>
          <p:cNvSpPr/>
          <p:nvPr/>
        </p:nvSpPr>
        <p:spPr>
          <a:xfrm>
            <a:off x="8093630" y="5678727"/>
            <a:ext cx="3697974" cy="26161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テストサイト上の</a:t>
            </a:r>
            <a:r>
              <a:rPr lang="en-US" altLang="ja-JP" sz="11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UI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は英語になります。</a:t>
            </a:r>
          </a:p>
        </p:txBody>
      </p:sp>
    </p:spTree>
    <p:extLst>
      <p:ext uri="{BB962C8B-B14F-4D97-AF65-F5344CB8AC3E}">
        <p14:creationId xmlns:p14="http://schemas.microsoft.com/office/powerpoint/2010/main" val="294371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FA421E-0F8E-4F77-944B-5AE89172EF8C}"/>
              </a:ext>
            </a:extLst>
          </p:cNvPr>
          <p:cNvSpPr txBox="1"/>
          <p:nvPr/>
        </p:nvSpPr>
        <p:spPr>
          <a:xfrm>
            <a:off x="2443943" y="2551837"/>
            <a:ext cx="7622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それでは、</a:t>
            </a:r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ウェビナーをお楽しみください</a:t>
            </a:r>
          </a:p>
        </p:txBody>
      </p:sp>
    </p:spTree>
    <p:extLst>
      <p:ext uri="{BB962C8B-B14F-4D97-AF65-F5344CB8AC3E}">
        <p14:creationId xmlns:p14="http://schemas.microsoft.com/office/powerpoint/2010/main" val="3617426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31F5DD-D6DE-4928-9ADD-A94D7E815A35}"/>
              </a:ext>
            </a:extLst>
          </p:cNvPr>
          <p:cNvSpPr txBox="1"/>
          <p:nvPr/>
        </p:nvSpPr>
        <p:spPr>
          <a:xfrm>
            <a:off x="872836" y="2402378"/>
            <a:ext cx="101249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en-US" altLang="ja-JP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Events</a:t>
            </a:r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へのイベント</a:t>
            </a:r>
            <a:endParaRPr kumimoji="1" lang="en-US" altLang="ja-JP" sz="4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参加方法について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36CEA2-1156-498F-BF40-295503B61691}"/>
              </a:ext>
            </a:extLst>
          </p:cNvPr>
          <p:cNvSpPr txBox="1"/>
          <p:nvPr/>
        </p:nvSpPr>
        <p:spPr>
          <a:xfrm>
            <a:off x="608214" y="5580784"/>
            <a:ext cx="3582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Phone </a:t>
            </a:r>
            <a:r>
              <a:rPr kumimoji="1" lang="en-US" altLang="ja-JP" sz="18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Appli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Takahiro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KITAMURA</a:t>
            </a:r>
          </a:p>
          <a:p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12617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B364061-E07C-43B5-9709-29FE7AA03C8F}"/>
              </a:ext>
            </a:extLst>
          </p:cNvPr>
          <p:cNvSpPr/>
          <p:nvPr/>
        </p:nvSpPr>
        <p:spPr>
          <a:xfrm>
            <a:off x="2136371" y="1005840"/>
            <a:ext cx="1828800" cy="5004262"/>
          </a:xfrm>
          <a:custGeom>
            <a:avLst/>
            <a:gdLst>
              <a:gd name="connsiteX0" fmla="*/ 24938 w 1828800"/>
              <a:gd name="connsiteY0" fmla="*/ 939338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800" h="5004262">
                <a:moveTo>
                  <a:pt x="24938" y="939338"/>
                </a:moveTo>
                <a:lnTo>
                  <a:pt x="1828800" y="5004262"/>
                </a:lnTo>
                <a:lnTo>
                  <a:pt x="1828800" y="0"/>
                </a:lnTo>
                <a:lnTo>
                  <a:pt x="0" y="91440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F582A3D2-9A2D-45A6-BD5B-4E562B1DED8C}"/>
              </a:ext>
            </a:extLst>
          </p:cNvPr>
          <p:cNvGraphicFramePr/>
          <p:nvPr/>
        </p:nvGraphicFramePr>
        <p:xfrm>
          <a:off x="111760" y="1078928"/>
          <a:ext cx="2648066" cy="4938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E5F6E8-4DE5-4FD2-9DA7-8CB857044442}"/>
              </a:ext>
            </a:extLst>
          </p:cNvPr>
          <p:cNvSpPr/>
          <p:nvPr/>
        </p:nvSpPr>
        <p:spPr>
          <a:xfrm>
            <a:off x="3965171" y="1005840"/>
            <a:ext cx="7597833" cy="49380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B69A280-E890-43B6-94ED-FEB1E53D2EBE}"/>
              </a:ext>
            </a:extLst>
          </p:cNvPr>
          <p:cNvSpPr/>
          <p:nvPr/>
        </p:nvSpPr>
        <p:spPr>
          <a:xfrm>
            <a:off x="12643707" y="3762548"/>
            <a:ext cx="648393" cy="30757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矢印: 上 13">
            <a:extLst>
              <a:ext uri="{FF2B5EF4-FFF2-40B4-BE49-F238E27FC236}">
                <a16:creationId xmlns:a16="http://schemas.microsoft.com/office/drawing/2014/main" id="{848A2E61-F5A1-4D28-9EE4-B145F76E4203}"/>
              </a:ext>
            </a:extLst>
          </p:cNvPr>
          <p:cNvSpPr/>
          <p:nvPr/>
        </p:nvSpPr>
        <p:spPr>
          <a:xfrm rot="17366284">
            <a:off x="12399130" y="4238713"/>
            <a:ext cx="789710" cy="989215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FB3D4A9-4CBF-424D-BEB6-DEC554494469}"/>
              </a:ext>
            </a:extLst>
          </p:cNvPr>
          <p:cNvSpPr txBox="1"/>
          <p:nvPr/>
        </p:nvSpPr>
        <p:spPr>
          <a:xfrm>
            <a:off x="3513493" y="6086287"/>
            <a:ext cx="8501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推奨ブラウザは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Chrome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Edge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及び、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Safari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Firefox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でも動作します。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モバイルからは、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iPad/iPhone/</a:t>
            </a:r>
            <a:r>
              <a:rPr kumimoji="1" lang="en-US" altLang="ja-JP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Andorid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から参加可能ですが、</a:t>
            </a:r>
            <a:r>
              <a:rPr kumimoji="1" lang="en-US" altLang="ja-JP" sz="1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アプリを事前にインストールしてください。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131587-1882-40E5-8231-3BB9A8B1A163}"/>
              </a:ext>
            </a:extLst>
          </p:cNvPr>
          <p:cNvSpPr txBox="1"/>
          <p:nvPr/>
        </p:nvSpPr>
        <p:spPr>
          <a:xfrm>
            <a:off x="567370" y="405350"/>
            <a:ext cx="1089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事務局から送られてきたメール内に記載の参加用アドレスをクリックします</a:t>
            </a:r>
            <a:b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（推奨ブラウザではない場合、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をコピーして、ブラウザのアドレスバーにペーストしてください）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7FE22A6-1427-42DD-B33D-93EA1A3785F4}"/>
              </a:ext>
            </a:extLst>
          </p:cNvPr>
          <p:cNvSpPr txBox="1"/>
          <p:nvPr/>
        </p:nvSpPr>
        <p:spPr>
          <a:xfrm>
            <a:off x="4885104" y="2992901"/>
            <a:ext cx="68306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ここにメールサンプルを入れる</a:t>
            </a:r>
            <a:endParaRPr kumimoji="1" lang="en-US" altLang="ja-JP" sz="3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（展開時に都度加工してください）</a:t>
            </a:r>
          </a:p>
        </p:txBody>
      </p:sp>
    </p:spTree>
    <p:extLst>
      <p:ext uri="{BB962C8B-B14F-4D97-AF65-F5344CB8AC3E}">
        <p14:creationId xmlns:p14="http://schemas.microsoft.com/office/powerpoint/2010/main" val="367695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B364061-E07C-43B5-9709-29FE7AA03C8F}"/>
              </a:ext>
            </a:extLst>
          </p:cNvPr>
          <p:cNvSpPr/>
          <p:nvPr/>
        </p:nvSpPr>
        <p:spPr>
          <a:xfrm>
            <a:off x="2169623" y="997527"/>
            <a:ext cx="1812174" cy="5029200"/>
          </a:xfrm>
          <a:custGeom>
            <a:avLst/>
            <a:gdLst>
              <a:gd name="connsiteX0" fmla="*/ 24938 w 1828800"/>
              <a:gd name="connsiteY0" fmla="*/ 939338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66502 w 1828800"/>
              <a:gd name="connsiteY0" fmla="*/ 2286000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33251 w 1795549"/>
              <a:gd name="connsiteY0" fmla="*/ 2286000 h 5004262"/>
              <a:gd name="connsiteX1" fmla="*/ 1795549 w 1795549"/>
              <a:gd name="connsiteY1" fmla="*/ 5004262 h 5004262"/>
              <a:gd name="connsiteX2" fmla="*/ 1795549 w 1795549"/>
              <a:gd name="connsiteY2" fmla="*/ 0 h 5004262"/>
              <a:gd name="connsiteX3" fmla="*/ 0 w 1795549"/>
              <a:gd name="connsiteY3" fmla="*/ 1529542 h 5004262"/>
              <a:gd name="connsiteX0" fmla="*/ 33251 w 1795549"/>
              <a:gd name="connsiteY0" fmla="*/ 1770611 h 4488873"/>
              <a:gd name="connsiteX1" fmla="*/ 1795549 w 1795549"/>
              <a:gd name="connsiteY1" fmla="*/ 4488873 h 4488873"/>
              <a:gd name="connsiteX2" fmla="*/ 1720735 w 1795549"/>
              <a:gd name="connsiteY2" fmla="*/ 0 h 4488873"/>
              <a:gd name="connsiteX3" fmla="*/ 0 w 1795549"/>
              <a:gd name="connsiteY3" fmla="*/ 1014153 h 4488873"/>
              <a:gd name="connsiteX0" fmla="*/ 33251 w 1762298"/>
              <a:gd name="connsiteY0" fmla="*/ 1770611 h 3657600"/>
              <a:gd name="connsiteX1" fmla="*/ 1762298 w 1762298"/>
              <a:gd name="connsiteY1" fmla="*/ 3657600 h 3657600"/>
              <a:gd name="connsiteX2" fmla="*/ 1720735 w 1762298"/>
              <a:gd name="connsiteY2" fmla="*/ 0 h 3657600"/>
              <a:gd name="connsiteX3" fmla="*/ 0 w 1762298"/>
              <a:gd name="connsiteY3" fmla="*/ 1014153 h 3657600"/>
              <a:gd name="connsiteX0" fmla="*/ 33251 w 1795549"/>
              <a:gd name="connsiteY0" fmla="*/ 2294313 h 4181302"/>
              <a:gd name="connsiteX1" fmla="*/ 1762298 w 1795549"/>
              <a:gd name="connsiteY1" fmla="*/ 4181302 h 4181302"/>
              <a:gd name="connsiteX2" fmla="*/ 1795549 w 1795549"/>
              <a:gd name="connsiteY2" fmla="*/ 0 h 4181302"/>
              <a:gd name="connsiteX3" fmla="*/ 0 w 1795549"/>
              <a:gd name="connsiteY3" fmla="*/ 1537855 h 4181302"/>
              <a:gd name="connsiteX0" fmla="*/ 33251 w 1812174"/>
              <a:gd name="connsiteY0" fmla="*/ 2294313 h 5029200"/>
              <a:gd name="connsiteX1" fmla="*/ 1812174 w 1812174"/>
              <a:gd name="connsiteY1" fmla="*/ 5029200 h 5029200"/>
              <a:gd name="connsiteX2" fmla="*/ 1795549 w 1812174"/>
              <a:gd name="connsiteY2" fmla="*/ 0 h 5029200"/>
              <a:gd name="connsiteX3" fmla="*/ 0 w 1812174"/>
              <a:gd name="connsiteY3" fmla="*/ 1537855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2174" h="5029200">
                <a:moveTo>
                  <a:pt x="33251" y="2294313"/>
                </a:moveTo>
                <a:lnTo>
                  <a:pt x="1812174" y="5029200"/>
                </a:lnTo>
                <a:cubicBezTo>
                  <a:pt x="1806632" y="3352800"/>
                  <a:pt x="1801091" y="1676400"/>
                  <a:pt x="1795549" y="0"/>
                </a:cubicBezTo>
                <a:lnTo>
                  <a:pt x="0" y="1537855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F582A3D2-9A2D-45A6-BD5B-4E562B1DE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79186290"/>
              </p:ext>
            </p:extLst>
          </p:nvPr>
        </p:nvGraphicFramePr>
        <p:xfrm>
          <a:off x="111760" y="1078928"/>
          <a:ext cx="2648066" cy="4938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B374CBA6-D885-41BD-B77A-DE13905072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67148" y="1014153"/>
            <a:ext cx="7714510" cy="500278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D55E69A-C7FC-41A4-B067-E8E9897EF939}"/>
              </a:ext>
            </a:extLst>
          </p:cNvPr>
          <p:cNvSpPr/>
          <p:nvPr/>
        </p:nvSpPr>
        <p:spPr>
          <a:xfrm>
            <a:off x="7500207" y="4962698"/>
            <a:ext cx="648393" cy="30757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矢印: 上 15">
            <a:extLst>
              <a:ext uri="{FF2B5EF4-FFF2-40B4-BE49-F238E27FC236}">
                <a16:creationId xmlns:a16="http://schemas.microsoft.com/office/drawing/2014/main" id="{1CA8DF0A-EF72-4372-AA14-A481736328B4}"/>
              </a:ext>
            </a:extLst>
          </p:cNvPr>
          <p:cNvSpPr/>
          <p:nvPr/>
        </p:nvSpPr>
        <p:spPr>
          <a:xfrm rot="14248250">
            <a:off x="8058886" y="4362051"/>
            <a:ext cx="789710" cy="989215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A3227D7-C171-45D4-AFDF-F3086316FFB9}"/>
              </a:ext>
            </a:extLst>
          </p:cNvPr>
          <p:cNvSpPr txBox="1"/>
          <p:nvPr/>
        </p:nvSpPr>
        <p:spPr>
          <a:xfrm>
            <a:off x="8991639" y="4366303"/>
            <a:ext cx="247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ここから登録して参加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F7C9AD-548B-458E-82AB-2C8D771AFCEC}"/>
              </a:ext>
            </a:extLst>
          </p:cNvPr>
          <p:cNvSpPr txBox="1"/>
          <p:nvPr/>
        </p:nvSpPr>
        <p:spPr>
          <a:xfrm>
            <a:off x="567370" y="405350"/>
            <a:ext cx="1089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イベントタイトル、日時を確認して、「登録」ボタンを押してください。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すでに登録済みの場合には、右側の今すぐ参加からも参加可能です。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12E51A1-476A-4E49-89ED-F3589719C9DE}"/>
              </a:ext>
            </a:extLst>
          </p:cNvPr>
          <p:cNvSpPr txBox="1"/>
          <p:nvPr/>
        </p:nvSpPr>
        <p:spPr>
          <a:xfrm>
            <a:off x="1165247" y="6192799"/>
            <a:ext cx="1089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イベントパスワードは主催者から通知、もしくは登録後にメールに記載されます。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704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B364061-E07C-43B5-9709-29FE7AA03C8F}"/>
              </a:ext>
            </a:extLst>
          </p:cNvPr>
          <p:cNvSpPr/>
          <p:nvPr/>
        </p:nvSpPr>
        <p:spPr>
          <a:xfrm>
            <a:off x="2194560" y="1521229"/>
            <a:ext cx="1737360" cy="3657600"/>
          </a:xfrm>
          <a:custGeom>
            <a:avLst/>
            <a:gdLst>
              <a:gd name="connsiteX0" fmla="*/ 24938 w 1828800"/>
              <a:gd name="connsiteY0" fmla="*/ 939338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66502 w 1828800"/>
              <a:gd name="connsiteY0" fmla="*/ 2286000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33251 w 1795549"/>
              <a:gd name="connsiteY0" fmla="*/ 2286000 h 5004262"/>
              <a:gd name="connsiteX1" fmla="*/ 1795549 w 1795549"/>
              <a:gd name="connsiteY1" fmla="*/ 5004262 h 5004262"/>
              <a:gd name="connsiteX2" fmla="*/ 1795549 w 1795549"/>
              <a:gd name="connsiteY2" fmla="*/ 0 h 5004262"/>
              <a:gd name="connsiteX3" fmla="*/ 0 w 1795549"/>
              <a:gd name="connsiteY3" fmla="*/ 1529542 h 5004262"/>
              <a:gd name="connsiteX0" fmla="*/ 33251 w 1795549"/>
              <a:gd name="connsiteY0" fmla="*/ 1770611 h 4488873"/>
              <a:gd name="connsiteX1" fmla="*/ 1795549 w 1795549"/>
              <a:gd name="connsiteY1" fmla="*/ 4488873 h 4488873"/>
              <a:gd name="connsiteX2" fmla="*/ 1720735 w 1795549"/>
              <a:gd name="connsiteY2" fmla="*/ 0 h 4488873"/>
              <a:gd name="connsiteX3" fmla="*/ 0 w 1795549"/>
              <a:gd name="connsiteY3" fmla="*/ 1014153 h 4488873"/>
              <a:gd name="connsiteX0" fmla="*/ 33251 w 1762298"/>
              <a:gd name="connsiteY0" fmla="*/ 1770611 h 3657600"/>
              <a:gd name="connsiteX1" fmla="*/ 1762298 w 1762298"/>
              <a:gd name="connsiteY1" fmla="*/ 3657600 h 3657600"/>
              <a:gd name="connsiteX2" fmla="*/ 1720735 w 1762298"/>
              <a:gd name="connsiteY2" fmla="*/ 0 h 3657600"/>
              <a:gd name="connsiteX3" fmla="*/ 0 w 1762298"/>
              <a:gd name="connsiteY3" fmla="*/ 1014153 h 3657600"/>
              <a:gd name="connsiteX0" fmla="*/ 49876 w 1762298"/>
              <a:gd name="connsiteY0" fmla="*/ 3117273 h 3657600"/>
              <a:gd name="connsiteX1" fmla="*/ 1762298 w 1762298"/>
              <a:gd name="connsiteY1" fmla="*/ 3657600 h 3657600"/>
              <a:gd name="connsiteX2" fmla="*/ 1720735 w 1762298"/>
              <a:gd name="connsiteY2" fmla="*/ 0 h 3657600"/>
              <a:gd name="connsiteX3" fmla="*/ 0 w 1762298"/>
              <a:gd name="connsiteY3" fmla="*/ 1014153 h 3657600"/>
              <a:gd name="connsiteX0" fmla="*/ 24938 w 1737360"/>
              <a:gd name="connsiteY0" fmla="*/ 3117273 h 3657600"/>
              <a:gd name="connsiteX1" fmla="*/ 1737360 w 1737360"/>
              <a:gd name="connsiteY1" fmla="*/ 3657600 h 3657600"/>
              <a:gd name="connsiteX2" fmla="*/ 1695797 w 1737360"/>
              <a:gd name="connsiteY2" fmla="*/ 0 h 3657600"/>
              <a:gd name="connsiteX3" fmla="*/ 0 w 1737360"/>
              <a:gd name="connsiteY3" fmla="*/ 2277688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7360" h="3657600">
                <a:moveTo>
                  <a:pt x="24938" y="3117273"/>
                </a:moveTo>
                <a:lnTo>
                  <a:pt x="1737360" y="3657600"/>
                </a:lnTo>
                <a:lnTo>
                  <a:pt x="1695797" y="0"/>
                </a:lnTo>
                <a:lnTo>
                  <a:pt x="0" y="2277688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F582A3D2-9A2D-45A6-BD5B-4E562B1DE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0731402"/>
              </p:ext>
            </p:extLst>
          </p:nvPr>
        </p:nvGraphicFramePr>
        <p:xfrm>
          <a:off x="111760" y="1078928"/>
          <a:ext cx="2648066" cy="4938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図 7">
            <a:extLst>
              <a:ext uri="{FF2B5EF4-FFF2-40B4-BE49-F238E27FC236}">
                <a16:creationId xmlns:a16="http://schemas.microsoft.com/office/drawing/2014/main" id="{CAB015C6-B6D6-462D-B9E3-EA9AD42F6FE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90355" y="1513093"/>
            <a:ext cx="7894262" cy="36567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677931-63C8-4647-9499-B6904FB76CC2}"/>
              </a:ext>
            </a:extLst>
          </p:cNvPr>
          <p:cNvSpPr/>
          <p:nvPr/>
        </p:nvSpPr>
        <p:spPr>
          <a:xfrm>
            <a:off x="3938817" y="2919302"/>
            <a:ext cx="6884354" cy="74661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2EFC95-4BC9-49D5-8798-7CEAB751736E}"/>
              </a:ext>
            </a:extLst>
          </p:cNvPr>
          <p:cNvSpPr/>
          <p:nvPr/>
        </p:nvSpPr>
        <p:spPr>
          <a:xfrm>
            <a:off x="10823171" y="3890356"/>
            <a:ext cx="456492" cy="282633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 10">
            <a:extLst>
              <a:ext uri="{FF2B5EF4-FFF2-40B4-BE49-F238E27FC236}">
                <a16:creationId xmlns:a16="http://schemas.microsoft.com/office/drawing/2014/main" id="{FB7B4E33-BDF7-4527-9BB5-0506BB0D9F7D}"/>
              </a:ext>
            </a:extLst>
          </p:cNvPr>
          <p:cNvSpPr/>
          <p:nvPr/>
        </p:nvSpPr>
        <p:spPr>
          <a:xfrm rot="3542818">
            <a:off x="9923362" y="3984497"/>
            <a:ext cx="789710" cy="989215"/>
          </a:xfrm>
          <a:prstGeom prst="upArrow">
            <a:avLst>
              <a:gd name="adj1" fmla="val 40064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4E91B4-9B96-4DFB-9D98-0BA734D5BF07}"/>
              </a:ext>
            </a:extLst>
          </p:cNvPr>
          <p:cNvSpPr txBox="1"/>
          <p:nvPr/>
        </p:nvSpPr>
        <p:spPr>
          <a:xfrm>
            <a:off x="6810375" y="4620317"/>
            <a:ext cx="327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入力が終わったら「送信」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6764F25-D844-4A8E-9E10-1EA7B8C3D936}"/>
              </a:ext>
            </a:extLst>
          </p:cNvPr>
          <p:cNvSpPr txBox="1"/>
          <p:nvPr/>
        </p:nvSpPr>
        <p:spPr>
          <a:xfrm>
            <a:off x="567370" y="405350"/>
            <a:ext cx="1089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必要事項を入力してください。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となっている部分は、必須入力になります。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電話番号については、お手数ですが「国地域」を入力して日本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(81)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を選択してください。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0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EB364061-E07C-43B5-9709-29FE7AA03C8F}"/>
              </a:ext>
            </a:extLst>
          </p:cNvPr>
          <p:cNvSpPr/>
          <p:nvPr/>
        </p:nvSpPr>
        <p:spPr>
          <a:xfrm>
            <a:off x="2186248" y="1521229"/>
            <a:ext cx="1970116" cy="4530437"/>
          </a:xfrm>
          <a:custGeom>
            <a:avLst/>
            <a:gdLst>
              <a:gd name="connsiteX0" fmla="*/ 24938 w 1828800"/>
              <a:gd name="connsiteY0" fmla="*/ 939338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66502 w 1828800"/>
              <a:gd name="connsiteY0" fmla="*/ 2286000 h 5004262"/>
              <a:gd name="connsiteX1" fmla="*/ 1828800 w 1828800"/>
              <a:gd name="connsiteY1" fmla="*/ 5004262 h 5004262"/>
              <a:gd name="connsiteX2" fmla="*/ 1828800 w 1828800"/>
              <a:gd name="connsiteY2" fmla="*/ 0 h 5004262"/>
              <a:gd name="connsiteX3" fmla="*/ 0 w 1828800"/>
              <a:gd name="connsiteY3" fmla="*/ 91440 h 5004262"/>
              <a:gd name="connsiteX0" fmla="*/ 33251 w 1795549"/>
              <a:gd name="connsiteY0" fmla="*/ 2286000 h 5004262"/>
              <a:gd name="connsiteX1" fmla="*/ 1795549 w 1795549"/>
              <a:gd name="connsiteY1" fmla="*/ 5004262 h 5004262"/>
              <a:gd name="connsiteX2" fmla="*/ 1795549 w 1795549"/>
              <a:gd name="connsiteY2" fmla="*/ 0 h 5004262"/>
              <a:gd name="connsiteX3" fmla="*/ 0 w 1795549"/>
              <a:gd name="connsiteY3" fmla="*/ 1529542 h 5004262"/>
              <a:gd name="connsiteX0" fmla="*/ 33251 w 1795549"/>
              <a:gd name="connsiteY0" fmla="*/ 1770611 h 4488873"/>
              <a:gd name="connsiteX1" fmla="*/ 1795549 w 1795549"/>
              <a:gd name="connsiteY1" fmla="*/ 4488873 h 4488873"/>
              <a:gd name="connsiteX2" fmla="*/ 1720735 w 1795549"/>
              <a:gd name="connsiteY2" fmla="*/ 0 h 4488873"/>
              <a:gd name="connsiteX3" fmla="*/ 0 w 1795549"/>
              <a:gd name="connsiteY3" fmla="*/ 1014153 h 4488873"/>
              <a:gd name="connsiteX0" fmla="*/ 33251 w 1762298"/>
              <a:gd name="connsiteY0" fmla="*/ 1770611 h 3657600"/>
              <a:gd name="connsiteX1" fmla="*/ 1762298 w 1762298"/>
              <a:gd name="connsiteY1" fmla="*/ 3657600 h 3657600"/>
              <a:gd name="connsiteX2" fmla="*/ 1720735 w 1762298"/>
              <a:gd name="connsiteY2" fmla="*/ 0 h 3657600"/>
              <a:gd name="connsiteX3" fmla="*/ 0 w 1762298"/>
              <a:gd name="connsiteY3" fmla="*/ 1014153 h 3657600"/>
              <a:gd name="connsiteX0" fmla="*/ 33251 w 1986742"/>
              <a:gd name="connsiteY0" fmla="*/ 1770611 h 4530437"/>
              <a:gd name="connsiteX1" fmla="*/ 1986742 w 1986742"/>
              <a:gd name="connsiteY1" fmla="*/ 4530437 h 4530437"/>
              <a:gd name="connsiteX2" fmla="*/ 1720735 w 1986742"/>
              <a:gd name="connsiteY2" fmla="*/ 0 h 4530437"/>
              <a:gd name="connsiteX3" fmla="*/ 0 w 1986742"/>
              <a:gd name="connsiteY3" fmla="*/ 1014153 h 4530437"/>
              <a:gd name="connsiteX0" fmla="*/ 33251 w 1986742"/>
              <a:gd name="connsiteY0" fmla="*/ 1770611 h 4530437"/>
              <a:gd name="connsiteX1" fmla="*/ 1986742 w 1986742"/>
              <a:gd name="connsiteY1" fmla="*/ 4530437 h 4530437"/>
              <a:gd name="connsiteX2" fmla="*/ 1978429 w 1986742"/>
              <a:gd name="connsiteY2" fmla="*/ 0 h 4530437"/>
              <a:gd name="connsiteX3" fmla="*/ 0 w 1986742"/>
              <a:gd name="connsiteY3" fmla="*/ 1014153 h 4530437"/>
              <a:gd name="connsiteX0" fmla="*/ 24938 w 1986742"/>
              <a:gd name="connsiteY0" fmla="*/ 4422371 h 4530437"/>
              <a:gd name="connsiteX1" fmla="*/ 1986742 w 1986742"/>
              <a:gd name="connsiteY1" fmla="*/ 4530437 h 4530437"/>
              <a:gd name="connsiteX2" fmla="*/ 1978429 w 1986742"/>
              <a:gd name="connsiteY2" fmla="*/ 0 h 4530437"/>
              <a:gd name="connsiteX3" fmla="*/ 0 w 1986742"/>
              <a:gd name="connsiteY3" fmla="*/ 1014153 h 4530437"/>
              <a:gd name="connsiteX0" fmla="*/ 8312 w 1970116"/>
              <a:gd name="connsiteY0" fmla="*/ 4422371 h 4530437"/>
              <a:gd name="connsiteX1" fmla="*/ 1970116 w 1970116"/>
              <a:gd name="connsiteY1" fmla="*/ 4530437 h 4530437"/>
              <a:gd name="connsiteX2" fmla="*/ 1961803 w 1970116"/>
              <a:gd name="connsiteY2" fmla="*/ 0 h 4530437"/>
              <a:gd name="connsiteX3" fmla="*/ 0 w 1970116"/>
              <a:gd name="connsiteY3" fmla="*/ 3665913 h 453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70116" h="4530437">
                <a:moveTo>
                  <a:pt x="8312" y="4422371"/>
                </a:moveTo>
                <a:lnTo>
                  <a:pt x="1970116" y="4530437"/>
                </a:lnTo>
                <a:lnTo>
                  <a:pt x="1961803" y="0"/>
                </a:lnTo>
                <a:lnTo>
                  <a:pt x="0" y="3665913"/>
                </a:lnTo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5A487CF-D171-40FC-9E22-3CE68FD0CF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5390" y="1521230"/>
            <a:ext cx="7707846" cy="4495706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7" name="図表 6">
            <a:extLst>
              <a:ext uri="{FF2B5EF4-FFF2-40B4-BE49-F238E27FC236}">
                <a16:creationId xmlns:a16="http://schemas.microsoft.com/office/drawing/2014/main" id="{F582A3D2-9A2D-45A6-BD5B-4E562B1DED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392933"/>
              </p:ext>
            </p:extLst>
          </p:nvPr>
        </p:nvGraphicFramePr>
        <p:xfrm>
          <a:off x="111760" y="1078928"/>
          <a:ext cx="2648066" cy="4938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E677931-63C8-4647-9499-B6904FB76CC2}"/>
              </a:ext>
            </a:extLst>
          </p:cNvPr>
          <p:cNvSpPr/>
          <p:nvPr/>
        </p:nvSpPr>
        <p:spPr>
          <a:xfrm>
            <a:off x="5930290" y="3048150"/>
            <a:ext cx="1783921" cy="30188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矢印: 上 10">
            <a:extLst>
              <a:ext uri="{FF2B5EF4-FFF2-40B4-BE49-F238E27FC236}">
                <a16:creationId xmlns:a16="http://schemas.microsoft.com/office/drawing/2014/main" id="{FB7B4E33-BDF7-4527-9BB5-0506BB0D9F7D}"/>
              </a:ext>
            </a:extLst>
          </p:cNvPr>
          <p:cNvSpPr/>
          <p:nvPr/>
        </p:nvSpPr>
        <p:spPr>
          <a:xfrm>
            <a:off x="6427395" y="3445625"/>
            <a:ext cx="789710" cy="989215"/>
          </a:xfrm>
          <a:prstGeom prst="upArrow">
            <a:avLst>
              <a:gd name="adj1" fmla="val 40064"/>
              <a:gd name="adj2" fmla="val 5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4E91B4-9B96-4DFB-9D98-0BA734D5BF07}"/>
              </a:ext>
            </a:extLst>
          </p:cNvPr>
          <p:cNvSpPr txBox="1"/>
          <p:nvPr/>
        </p:nvSpPr>
        <p:spPr>
          <a:xfrm>
            <a:off x="5540165" y="4592691"/>
            <a:ext cx="3841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入力が終わったら「今すぐ参加」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90869B6-CB3C-44DF-B77B-FADF0D45879E}"/>
              </a:ext>
            </a:extLst>
          </p:cNvPr>
          <p:cNvSpPr txBox="1"/>
          <p:nvPr/>
        </p:nvSpPr>
        <p:spPr>
          <a:xfrm>
            <a:off x="567370" y="405350"/>
            <a:ext cx="10895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イベント開始後については「今すぐ参加」をクリックしてください。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招待されていない同僚などを参加させたい場合は、画面右側の「友人を招待」にメールアドレスを入れて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招待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を送ることが可能です。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55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ED84D36-445E-4409-9627-AFA403019E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00" y="2265710"/>
            <a:ext cx="4572001" cy="209800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39C8A51-C67A-4E41-9279-EDA5F97112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352" y="1335614"/>
            <a:ext cx="4810309" cy="3958197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DC3628-3F11-459A-BB75-A7D49EFE3275}"/>
              </a:ext>
            </a:extLst>
          </p:cNvPr>
          <p:cNvSpPr txBox="1"/>
          <p:nvPr/>
        </p:nvSpPr>
        <p:spPr>
          <a:xfrm>
            <a:off x="1446415" y="5660967"/>
            <a:ext cx="8753301" cy="7386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はじめて、</a:t>
            </a:r>
            <a:r>
              <a:rPr kumimoji="1" lang="en-US" altLang="ja-JP" sz="1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を利用される方は、ブラウザへのプラグインインストールが必要になります。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画面に表示される内容に従い、プラグインの有効化、インストールなどを行ってください。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ブラウザや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により設定方法が異なります。画面に設定方法が表示されます。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F80B31E3-8836-4CC8-AA11-0A0EE10A814D}"/>
              </a:ext>
            </a:extLst>
          </p:cNvPr>
          <p:cNvSpPr/>
          <p:nvPr/>
        </p:nvSpPr>
        <p:spPr>
          <a:xfrm rot="5400000">
            <a:off x="4620657" y="3106895"/>
            <a:ext cx="1853739" cy="415636"/>
          </a:xfrm>
          <a:prstGeom prst="triangl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308D8CD-D4D6-41A0-A688-59F47FEF8229}"/>
              </a:ext>
            </a:extLst>
          </p:cNvPr>
          <p:cNvSpPr txBox="1"/>
          <p:nvPr/>
        </p:nvSpPr>
        <p:spPr>
          <a:xfrm>
            <a:off x="375458" y="628816"/>
            <a:ext cx="1089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「イベントへの参加」を押すことで、</a:t>
            </a:r>
            <a:r>
              <a:rPr kumimoji="1" lang="en-US" altLang="ja-JP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画面が立ち上がり自動的にセミナーに参加できます。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右下のアイコンをクリックすることで、音声デバイスの設定が可能です。必ず事前に正しいデバイスかどうか確認してください。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82040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FB11CF53-520D-4122-97D9-1ECA42540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247" y="1432993"/>
            <a:ext cx="4427506" cy="399201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3DD121-28F1-4F08-AB84-F8A3C4E1CC56}"/>
              </a:ext>
            </a:extLst>
          </p:cNvPr>
          <p:cNvSpPr txBox="1"/>
          <p:nvPr/>
        </p:nvSpPr>
        <p:spPr>
          <a:xfrm>
            <a:off x="375458" y="628816"/>
            <a:ext cx="1089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確認のポイント：「テスト」というボタンを押すと、</a:t>
            </a:r>
            <a:r>
              <a:rPr kumimoji="1" lang="en-US" altLang="ja-JP" b="1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Webex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の効果音が鳴ります。正しく聞こえていれば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OK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E6AF72-C677-44A1-A276-7CD6367413A4}"/>
              </a:ext>
            </a:extLst>
          </p:cNvPr>
          <p:cNvSpPr/>
          <p:nvPr/>
        </p:nvSpPr>
        <p:spPr>
          <a:xfrm>
            <a:off x="5999018" y="2237052"/>
            <a:ext cx="47659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青いゲージが動いているのにも関わらず聞こえない場合は、デバイスの選択が間違っているか、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PC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自体のスピーカーがミュート設定になっている可能性があります。</a:t>
            </a:r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CDE2D6-E439-4C6A-B2FB-C9D353CBAC37}"/>
              </a:ext>
            </a:extLst>
          </p:cNvPr>
          <p:cNvSpPr txBox="1"/>
          <p:nvPr/>
        </p:nvSpPr>
        <p:spPr>
          <a:xfrm>
            <a:off x="5650523" y="5705964"/>
            <a:ext cx="60725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イベント開始時には、</a:t>
            </a:r>
            <a:r>
              <a:rPr kumimoji="1" lang="en-US" altLang="ja-JP" dirty="0"/>
              <a:t>BGM</a:t>
            </a:r>
            <a:r>
              <a:rPr kumimoji="1" lang="ja-JP" altLang="en-US" dirty="0"/>
              <a:t>を流して音声が正しく聞こえるかチェックできますので、</a:t>
            </a:r>
            <a:endParaRPr kumimoji="1" lang="en-US" altLang="ja-JP" dirty="0"/>
          </a:p>
          <a:p>
            <a:r>
              <a:rPr kumimoji="1" lang="ja-JP" altLang="en-US" dirty="0"/>
              <a:t>不安な場合は時間に余裕をもって事前にご入室くださいませ。</a:t>
            </a:r>
          </a:p>
        </p:txBody>
      </p:sp>
    </p:spTree>
    <p:extLst>
      <p:ext uri="{BB962C8B-B14F-4D97-AF65-F5344CB8AC3E}">
        <p14:creationId xmlns:p14="http://schemas.microsoft.com/office/powerpoint/2010/main" val="24467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1C78878-0C34-43E0-8086-15E7D6EB8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03" y="931795"/>
            <a:ext cx="10629207" cy="4763791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AD065E-9861-4E31-9D84-770E6AC203BD}"/>
              </a:ext>
            </a:extLst>
          </p:cNvPr>
          <p:cNvSpPr txBox="1"/>
          <p:nvPr/>
        </p:nvSpPr>
        <p:spPr>
          <a:xfrm>
            <a:off x="390699" y="445936"/>
            <a:ext cx="10895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こちらの画面が出れば接続成功です！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AC374A9-C988-4641-B544-A38BDFF29212}"/>
              </a:ext>
            </a:extLst>
          </p:cNvPr>
          <p:cNvSpPr txBox="1"/>
          <p:nvPr/>
        </p:nvSpPr>
        <p:spPr>
          <a:xfrm>
            <a:off x="523699" y="5926205"/>
            <a:ext cx="10895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セミナー中の質問などは、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Q&amp;A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の画面より質問を「すべてのパネリスト」宛にお送りください。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（質問者の名前は、参加者へ表示されますのでご了承ください）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29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">
        <p:random/>
      </p:transition>
    </mc:Choice>
    <mc:Fallback xmlns="">
      <p:transition spd="slow" advClick="0" advTm="1000">
        <p:random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96A0465D73B174FA1B3915F253BD830" ma:contentTypeVersion="11" ma:contentTypeDescription="新しいドキュメントを作成します。" ma:contentTypeScope="" ma:versionID="35c213a146e32b7eb3b03eb1caed7eff">
  <xsd:schema xmlns:xsd="http://www.w3.org/2001/XMLSchema" xmlns:xs="http://www.w3.org/2001/XMLSchema" xmlns:p="http://schemas.microsoft.com/office/2006/metadata/properties" xmlns:ns3="d234949a-fb63-4d6a-ab72-4447849dc020" xmlns:ns4="b0114876-0074-4fe2-a12e-57f33886e78f" targetNamespace="http://schemas.microsoft.com/office/2006/metadata/properties" ma:root="true" ma:fieldsID="f735ad8cdcdbe4128b7217f4cfd7a636" ns3:_="" ns4:_="">
    <xsd:import namespace="d234949a-fb63-4d6a-ab72-4447849dc020"/>
    <xsd:import namespace="b0114876-0074-4fe2-a12e-57f33886e7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4949a-fb63-4d6a-ab72-4447849dc0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14876-0074-4fe2-a12e-57f33886e7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754DC1-4C5A-47F3-B072-BBEE234340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34949a-fb63-4d6a-ab72-4447849dc020"/>
    <ds:schemaRef ds:uri="b0114876-0074-4fe2-a12e-57f33886e7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B5C6B6-0053-4246-9E52-01B56CA36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D739D9-6627-4986-A482-5BBAE1F607C1}">
  <ds:schemaRefs>
    <ds:schemaRef ds:uri="http://schemas.openxmlformats.org/package/2006/metadata/core-properties"/>
    <ds:schemaRef ds:uri="b0114876-0074-4fe2-a12e-57f33886e78f"/>
    <ds:schemaRef ds:uri="d234949a-fb63-4d6a-ab72-4447849dc020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910</Words>
  <Application>Microsoft Office PowerPoint</Application>
  <PresentationFormat>ワイド画面</PresentationFormat>
  <Paragraphs>95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PA 北村隆博</dc:creator>
  <cp:lastModifiedBy>PA 北村隆博</cp:lastModifiedBy>
  <cp:revision>7</cp:revision>
  <dcterms:created xsi:type="dcterms:W3CDTF">2020-06-11T03:40:05Z</dcterms:created>
  <dcterms:modified xsi:type="dcterms:W3CDTF">2020-06-11T08:17:03Z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0x010100796A0465D73B174FA1B3915F253BD830</vt:lpwstr>
  </property>
</Properties>
</file>